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3"/>
    <p:sldMasterId id="2147483665" r:id="rId4"/>
  </p:sldMasterIdLst>
  <p:notesMasterIdLst>
    <p:notesMasterId r:id="rId5"/>
  </p:notesMasterIdLst>
  <p:sldIdLst>
    <p:sldId id="256" r:id="rId6"/>
    <p:sldId id="257" r:id="rId7"/>
    <p:sldId id="258" r:id="rId8"/>
    <p:sldId id="259" r:id="rId9"/>
    <p:sldId id="260" r:id="rId10"/>
    <p:sldId id="261" r:id="rId11"/>
  </p:sldIdLst>
  <p:sldSz cy="6858000" cx="12192000"/>
  <p:notesSz cx="6858000" cy="9144000"/>
  <p:embeddedFontLst>
    <p:embeddedFont>
      <p:font typeface="Proxima Nova"/>
      <p:regular r:id="rId12"/>
      <p:bold r:id="rId13"/>
      <p:italic r:id="rId14"/>
      <p:boldItalic r:id="rId15"/>
    </p:embeddedFont>
    <p:embeddedFont>
      <p:font typeface="Open Sans SemiBold"/>
      <p:regular r:id="rId16"/>
      <p:bold r:id="rId17"/>
      <p:italic r:id="rId18"/>
      <p:boldItalic r:id="rId19"/>
    </p:embeddedFont>
    <p:embeddedFont>
      <p:font typeface="Proxima Nova Extrabold"/>
      <p:bold r:id="rId20"/>
    </p:embeddedFont>
    <p:embeddedFont>
      <p:font typeface="Proxima Nova Semibold"/>
      <p:regular r:id="rId21"/>
      <p:bold r:id="rId22"/>
      <p:boldItalic r:id="rId23"/>
    </p:embeddedFont>
    <p:embeddedFont>
      <p:font typeface="Open Sans"/>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roximaNovaExtrabold-bold.fntdata"/><Relationship Id="rId22" Type="http://schemas.openxmlformats.org/officeDocument/2006/relationships/font" Target="fonts/ProximaNovaSemibold-bold.fntdata"/><Relationship Id="rId21" Type="http://schemas.openxmlformats.org/officeDocument/2006/relationships/font" Target="fonts/ProximaNovaSemibold-regular.fntdata"/><Relationship Id="rId24" Type="http://schemas.openxmlformats.org/officeDocument/2006/relationships/font" Target="fonts/OpenSans-regular.fntdata"/><Relationship Id="rId23" Type="http://schemas.openxmlformats.org/officeDocument/2006/relationships/font" Target="fonts/ProximaNovaSemibold-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font" Target="fonts/OpenSans-italic.fntdata"/><Relationship Id="rId25" Type="http://schemas.openxmlformats.org/officeDocument/2006/relationships/font" Target="fonts/OpenSans-bold.fntdata"/><Relationship Id="rId27" Type="http://schemas.openxmlformats.org/officeDocument/2006/relationships/font" Target="fonts/OpenSans-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ProximaNova-bold.fntdata"/><Relationship Id="rId12" Type="http://schemas.openxmlformats.org/officeDocument/2006/relationships/font" Target="fonts/ProximaNova-regular.fntdata"/><Relationship Id="rId15" Type="http://schemas.openxmlformats.org/officeDocument/2006/relationships/font" Target="fonts/ProximaNova-boldItalic.fntdata"/><Relationship Id="rId14" Type="http://schemas.openxmlformats.org/officeDocument/2006/relationships/font" Target="fonts/ProximaNova-italic.fntdata"/><Relationship Id="rId17" Type="http://schemas.openxmlformats.org/officeDocument/2006/relationships/font" Target="fonts/OpenSansSemiBold-bold.fntdata"/><Relationship Id="rId16" Type="http://schemas.openxmlformats.org/officeDocument/2006/relationships/font" Target="fonts/OpenSansSemiBold-regular.fntdata"/><Relationship Id="rId19" Type="http://schemas.openxmlformats.org/officeDocument/2006/relationships/font" Target="fonts/OpenSansSemiBold-boldItalic.fntdata"/><Relationship Id="rId18" Type="http://schemas.openxmlformats.org/officeDocument/2006/relationships/font" Target="fonts/OpenSans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4" name="Google Shape;4;n"/>
          <p:cNvSpPr txBox="1"/>
          <p:nvPr>
            <p:ph idx="10" type="dt"/>
          </p:nvPr>
        </p:nvSpPr>
        <p:spPr>
          <a:xfrm>
            <a:off x="3884612" y="0"/>
            <a:ext cx="2971800" cy="458787"/>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n"/>
          <p:cNvSpPr txBox="1"/>
          <p:nvPr>
            <p:ph idx="11" type="ftr"/>
          </p:nvPr>
        </p:nvSpPr>
        <p:spPr>
          <a:xfrm>
            <a:off x="0" y="8685212"/>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8" name="Google Shape;8;n"/>
          <p:cNvSpPr txBox="1"/>
          <p:nvPr>
            <p:ph idx="12" type="sldNum"/>
          </p:nvPr>
        </p:nvSpPr>
        <p:spPr>
          <a:xfrm>
            <a:off x="3884612" y="8685212"/>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g257d092f621_1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6" name="Google Shape;56;g257d092f621_1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 name="Google Shape;57;g257d092f621_1_27:notes"/>
          <p:cNvSpPr txBox="1"/>
          <p:nvPr>
            <p:ph idx="12" type="sldNum"/>
          </p:nvPr>
        </p:nvSpPr>
        <p:spPr>
          <a:xfrm>
            <a:off x="3884612" y="8685212"/>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Calibri"/>
              <a:buNone/>
            </a:pPr>
            <a:fld id="{00000000-1234-1234-1234-123412341234}" type="slidenum">
              <a:rPr lang="en-US"/>
              <a:t>‹#›</a:t>
            </a:fld>
            <a:endParaRPr sz="1400">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2eb9f389f6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2eb9f389f60_0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290 words - 2 mins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Between 2020 - 2022</a:t>
            </a:r>
            <a:r>
              <a:rPr lang="en-US"/>
              <a:t>, we actually overhauled our entire platform from a linear therapeutic approach to a multi-layered one which means instead of an online learning approach, we personalized the content based on a member’s history, therapeutic needs, and program interactions. Our personalization is actually rooted in the same processes and decisions CBT psychologists would make for their patient. But we also knew that not everyone has the time to go through training sessions, so we launched a new series of exercises (which are bite-sized versions of our sessions), as well as live guided interactive webinars around sleep and mindfulness to help people restore calm and peace in their routine.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Then the next year</a:t>
            </a:r>
            <a:r>
              <a:rPr lang="en-US"/>
              <a:t>, in addition to enhancing our CBT tools to be more personable and intuitive, we focused on expanding our programs to offer a more holistic approach by bridging the gap between mental and physical health. With mind and body, we launched our mindful-based cognitive therapy modules to help people build more mindfulness, and are slated to launch three new modules around yoga, anxiety, and sleep to tackle more specific physiological areas. At the end of the year, we will also be launching our native app to streamline registration, which has been a request members have been looking forward to the most.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2024, </a:t>
            </a:r>
            <a:r>
              <a:rPr lang="en-US"/>
              <a:t>we are working with some of the best healthcare partners to develop support for members struggling with PTSD and chronic pain, which are two major conditions educators and healthcare workers are struggling with right now, along with integration with Apple Health so people can track their progress alongside other health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Stigma is still one of the main reasons people don’t seek help, therefore we are launching training sessions to empower leaders to model self-care and champion their own mental health and that of others.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2025, </a:t>
            </a:r>
            <a:r>
              <a:rPr lang="en-US"/>
              <a:t>we will be deepening our personalization by powering our platform with Ai to continue and bridge the gaps between face-to-face sessions and our digital supports.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2eb9f389f60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2eb9f389f60_0_1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Between 2020 - 2022</a:t>
            </a:r>
            <a:r>
              <a:rPr lang="en-US"/>
              <a:t>, we actually overhauled our entire platform from a linear therapeutic approach to a multi-layered one which means instead of an online learning approach, we personalized the content based on a member’s history, therapeutic needs, and program interactions. Our personalization is actually rooted in the same processes and decisions CBT psychologists would make for their patient. But we also knew that not everyone has the time to go through training sessions, so we launched a new series of exercises (which are bite-sized versions of our sessions), as well as live guided interactive webinars around sleep and mindfulness to help people restore calm and peace in their routine.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Then the next year</a:t>
            </a:r>
            <a:r>
              <a:rPr lang="en-US"/>
              <a:t>, in addition to enhancing our CBT tools to be more personable and intuitive, we focused on expanding our programs to offer a more holistic approach by bridging the gap between mental and physical health. With mind and body, we launched our mindful-based cognitive therapy modules to help people build more mindfulness, and are slated to launch three new modules around yoga, anxiety, and sleep to tackle more specific physiological areas. At the end of the year, we will also be launching our native app to streamline registration, which has been a request members have been looking forward to the most.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2024, </a:t>
            </a:r>
            <a:r>
              <a:rPr lang="en-US"/>
              <a:t>we are working with some of the best healthcare partners to develop support for members struggling with PTSD and chronic pain, which are two major conditions educators and healthcare workers are struggling with right now, along with integration with Apple Health so people can track their progress alongside other health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Stigma is still one of the main reasons people don’t seek help, therefore we are launching training sessions to empower leaders to model self-care and champion their own mental health and that of others.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2025, </a:t>
            </a:r>
            <a:r>
              <a:rPr lang="en-US"/>
              <a:t>we will be deepening our personalization by powering our platform with Ai to continue and bridge the gaps between face-to-face sessions and our digital supports.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2eb9f389f60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2eb9f389f60_0_53: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253aa9a216c_0_9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000"/>
              <a:t>Of the 1,621 NHSA members that started in the unhealthy range, on average:</a:t>
            </a:r>
            <a:endParaRPr sz="1000"/>
          </a:p>
          <a:p>
            <a:pPr indent="0" lvl="0" marL="0" rtl="0" algn="l">
              <a:spcBef>
                <a:spcPts val="0"/>
              </a:spcBef>
              <a:spcAft>
                <a:spcPts val="0"/>
              </a:spcAft>
              <a:buClr>
                <a:schemeClr val="dk1"/>
              </a:buClr>
              <a:buSzPts val="1100"/>
              <a:buFont typeface="Arial"/>
              <a:buNone/>
            </a:pPr>
            <a:r>
              <a:t/>
            </a:r>
            <a:endParaRPr sz="1000"/>
          </a:p>
          <a:p>
            <a:pPr indent="-292100" lvl="0" marL="457200" rtl="0" algn="l">
              <a:spcBef>
                <a:spcPts val="0"/>
              </a:spcBef>
              <a:spcAft>
                <a:spcPts val="0"/>
              </a:spcAft>
              <a:buSzPts val="1000"/>
              <a:buChar char="●"/>
            </a:pPr>
            <a:r>
              <a:rPr lang="en-US" sz="1000"/>
              <a:t>Their depression scores improved by 67%</a:t>
            </a:r>
            <a:endParaRPr sz="1000"/>
          </a:p>
          <a:p>
            <a:pPr indent="-292100" lvl="0" marL="457200" rtl="0" algn="l">
              <a:spcBef>
                <a:spcPts val="0"/>
              </a:spcBef>
              <a:spcAft>
                <a:spcPts val="0"/>
              </a:spcAft>
              <a:buSzPts val="1000"/>
              <a:buChar char="●"/>
            </a:pPr>
            <a:r>
              <a:rPr lang="en-US" sz="1000"/>
              <a:t>Their anxiety scores improved by 64%</a:t>
            </a:r>
            <a:endParaRPr sz="1000"/>
          </a:p>
          <a:p>
            <a:pPr indent="-292100" lvl="0" marL="457200" rtl="0" algn="l">
              <a:spcBef>
                <a:spcPts val="0"/>
              </a:spcBef>
              <a:spcAft>
                <a:spcPts val="0"/>
              </a:spcAft>
              <a:buSzPts val="1000"/>
              <a:buChar char="●"/>
            </a:pPr>
            <a:r>
              <a:rPr lang="en-US" sz="1000"/>
              <a:t>58% of them moved all the way to the healthy end of the continuum (and further away from burnout or from leaving their profession)</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US" sz="1000"/>
              <a:t>*The cost of the Starling Minds is approx 89% less than it would be for NHSA unhealthy members to see a psychologist for standard course of CBT treatment</a:t>
            </a:r>
            <a:endParaRPr sz="1000"/>
          </a:p>
          <a:p>
            <a:pPr indent="0" lvl="0" marL="0" rtl="0" algn="l">
              <a:spcBef>
                <a:spcPts val="0"/>
              </a:spcBef>
              <a:spcAft>
                <a:spcPts val="0"/>
              </a:spcAft>
              <a:buClr>
                <a:schemeClr val="dk1"/>
              </a:buClr>
              <a:buSzPts val="1100"/>
              <a:buFont typeface="Arial"/>
              <a:buNone/>
            </a:pPr>
            <a:r>
              <a:t/>
            </a:r>
            <a:endParaRPr sz="1000"/>
          </a:p>
          <a:p>
            <a:pPr indent="0" lvl="0" marL="0" rtl="0" algn="l">
              <a:spcBef>
                <a:spcPts val="0"/>
              </a:spcBef>
              <a:spcAft>
                <a:spcPts val="0"/>
              </a:spcAft>
              <a:buNone/>
            </a:pPr>
            <a:r>
              <a:rPr lang="en-US" sz="1000"/>
              <a:t>The equivalent cost for these unhealthy NHSA members (not including healthy members) to see a psychologist for a course of CBT treatment would cost over $4 million dollars. </a:t>
            </a:r>
            <a:endParaRPr sz="1000"/>
          </a:p>
          <a:p>
            <a:pPr indent="0" lvl="0" marL="0" rtl="0" algn="l">
              <a:spcBef>
                <a:spcPts val="0"/>
              </a:spcBef>
              <a:spcAft>
                <a:spcPts val="0"/>
              </a:spcAft>
              <a:buNone/>
            </a:pPr>
            <a:r>
              <a:t/>
            </a:r>
            <a:endParaRPr sz="1000"/>
          </a:p>
          <a:p>
            <a:pPr indent="0" lvl="0" marL="0" rtl="0" algn="l">
              <a:spcBef>
                <a:spcPts val="0"/>
              </a:spcBef>
              <a:spcAft>
                <a:spcPts val="0"/>
              </a:spcAft>
              <a:buClr>
                <a:schemeClr val="dk1"/>
              </a:buClr>
              <a:buSzPts val="1100"/>
              <a:buFont typeface="Arial"/>
              <a:buNone/>
            </a:pPr>
            <a:r>
              <a:rPr lang="en-US" sz="1000"/>
              <a:t>Assuming the right psychologist can be found and is taking on patients when the member requires help. Also, this does not include the cost of treatment for the healthy members.</a:t>
            </a:r>
            <a:endParaRPr sz="1000"/>
          </a:p>
          <a:p>
            <a:pPr indent="0" lvl="0" marL="0" rtl="0" algn="l">
              <a:spcBef>
                <a:spcPts val="0"/>
              </a:spcBef>
              <a:spcAft>
                <a:spcPts val="0"/>
              </a:spcAft>
              <a:buNone/>
            </a:pPr>
            <a:r>
              <a:t/>
            </a:r>
            <a:endParaRPr sz="1000"/>
          </a:p>
          <a:p>
            <a:pPr indent="-292100" lvl="0" marL="457200" rtl="0" algn="l">
              <a:spcBef>
                <a:spcPts val="0"/>
              </a:spcBef>
              <a:spcAft>
                <a:spcPts val="0"/>
              </a:spcAft>
              <a:buSzPts val="1000"/>
              <a:buChar char="●"/>
            </a:pPr>
            <a:r>
              <a:rPr lang="en-US" sz="1000"/>
              <a:t>A standard course of treatment for depression and/or anxiety is 15 sessions of CBT</a:t>
            </a:r>
            <a:endParaRPr sz="1000"/>
          </a:p>
          <a:p>
            <a:pPr indent="-292100" lvl="0" marL="457200" rtl="0" algn="l">
              <a:spcBef>
                <a:spcPts val="0"/>
              </a:spcBef>
              <a:spcAft>
                <a:spcPts val="0"/>
              </a:spcAft>
              <a:buSzPts val="1000"/>
              <a:buChar char="●"/>
            </a:pPr>
            <a:r>
              <a:rPr lang="en-US" sz="1000"/>
              <a:t>Psychologists in the US charge an average of $200 per session for CBT</a:t>
            </a:r>
            <a:endParaRPr sz="1000"/>
          </a:p>
          <a:p>
            <a:pPr indent="-292100" lvl="0" marL="457200" rtl="0" algn="l">
              <a:spcBef>
                <a:spcPts val="0"/>
              </a:spcBef>
              <a:spcAft>
                <a:spcPts val="0"/>
              </a:spcAft>
              <a:buSzPts val="1000"/>
              <a:buChar char="●"/>
            </a:pPr>
            <a:r>
              <a:rPr lang="en-US" sz="1000"/>
              <a:t>The cost of treatment is typically $3,000 per individual ( x 1,621 unhealthy NHSA members = $4.8MM)</a:t>
            </a:r>
            <a:endParaRPr sz="1000"/>
          </a:p>
          <a:p>
            <a:pPr indent="0" lvl="0" marL="0" rtl="0" algn="l">
              <a:spcBef>
                <a:spcPts val="0"/>
              </a:spcBef>
              <a:spcAft>
                <a:spcPts val="0"/>
              </a:spcAft>
              <a:buClr>
                <a:schemeClr val="dk1"/>
              </a:buClr>
              <a:buSzPts val="1100"/>
              <a:buFont typeface="Arial"/>
              <a:buNone/>
            </a:pPr>
            <a:r>
              <a:t/>
            </a:r>
            <a:endParaRPr b="1" sz="1000">
              <a:solidFill>
                <a:schemeClr val="dk1"/>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t/>
            </a:r>
            <a:endParaRPr b="1" sz="10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000">
              <a:solidFill>
                <a:schemeClr val="dk1"/>
              </a:solidFill>
              <a:latin typeface="Open Sans"/>
              <a:ea typeface="Open Sans"/>
              <a:cs typeface="Open Sans"/>
              <a:sym typeface="Open Sans"/>
            </a:endParaRPr>
          </a:p>
        </p:txBody>
      </p:sp>
      <p:sp>
        <p:nvSpPr>
          <p:cNvPr id="125" name="Google Shape;125;g253aa9a216c_0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2eb9f389f60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2eb9f389f60_0_6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290 words - 2 mins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Between 2020 - 2022</a:t>
            </a:r>
            <a:r>
              <a:rPr lang="en-US"/>
              <a:t>, we actually overhauled our entire platform from a linear therapeutic approach to a multi-layered one which means instead of an online learning approach, we personalized the content based on a member’s history, therapeutic needs, and program interactions. Our personalization is actually rooted in the same processes and decisions CBT psychologists would make for their patient. But we also knew that not everyone has the time to go through training sessions, so we launched a new series of exercises (which are bite-sized versions of our sessions), as well as live guided interactive webinars around sleep and mindfulness to help people restore calm and peace in their routine.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Then the next year</a:t>
            </a:r>
            <a:r>
              <a:rPr lang="en-US"/>
              <a:t>, in addition to enhancing our CBT tools to be more personable and intuitive, we focused on expanding our programs to offer a more holistic approach by bridging the gap between mental and physical health. With mind and body, we launched our mindful-based cognitive therapy modules to help people build more mindfulness, and are slated to launch three new modules around yoga, anxiety, and sleep to tackle more specific physiological areas. At the end of the year, we will also be launching our native app to streamline registration, which has been a request members have been looking forward to the most.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2024, </a:t>
            </a:r>
            <a:r>
              <a:rPr lang="en-US"/>
              <a:t>we are working with some of the best healthcare partners to develop support for members struggling with PTSD and chronic pain, which are two major conditions educators and healthcare workers are struggling with right now, along with integration with Apple Health so people can track their progress alongside other health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Stigma is still one of the main reasons people don’t seek help, therefore we are launching training sessions to empower leaders to model self-care and champion their own mental health and that of others.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In 2025, </a:t>
            </a:r>
            <a:r>
              <a:rPr lang="en-US"/>
              <a:t>we will be deepening our personalization by powering our platform with Ai to continue and bridge the gaps between face-to-face sessions and our digital supports.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2"/>
          <p:cNvSpPr txBox="1"/>
          <p:nvPr>
            <p:ph idx="1" type="body"/>
          </p:nvPr>
        </p:nvSpPr>
        <p:spPr>
          <a:xfrm>
            <a:off x="732240" y="1128173"/>
            <a:ext cx="8931300" cy="16701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SzPts val="8075"/>
              <a:buNone/>
              <a:defRPr b="1" i="0" sz="8500">
                <a:solidFill>
                  <a:schemeClr val="lt1"/>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4" name="Google Shape;14;p2"/>
          <p:cNvSpPr txBox="1"/>
          <p:nvPr>
            <p:ph idx="2" type="body"/>
          </p:nvPr>
        </p:nvSpPr>
        <p:spPr>
          <a:xfrm>
            <a:off x="732240" y="2951098"/>
            <a:ext cx="8931300" cy="744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SzPts val="3040"/>
              <a:buNone/>
              <a:defRPr b="0" i="1" sz="3200">
                <a:solidFill>
                  <a:srgbClr val="1548FF"/>
                </a:solidFill>
                <a:latin typeface="Calibri"/>
                <a:ea typeface="Calibri"/>
                <a:cs typeface="Calibri"/>
                <a:sym typeface="Calibri"/>
              </a:defRPr>
            </a:lvl1pPr>
            <a:lvl2pPr indent="-337185" lvl="1" marL="914400" rtl="0" algn="l">
              <a:lnSpc>
                <a:spcPct val="90000"/>
              </a:lnSpc>
              <a:spcBef>
                <a:spcPts val="500"/>
              </a:spcBef>
              <a:spcAft>
                <a:spcPts val="0"/>
              </a:spcAft>
              <a:buSzPts val="1710"/>
              <a:buChar char="&gt;"/>
              <a:defRPr/>
            </a:lvl2pPr>
            <a:lvl3pPr indent="-337185" lvl="2" marL="1371600" rtl="0" algn="l">
              <a:lnSpc>
                <a:spcPct val="90000"/>
              </a:lnSpc>
              <a:spcBef>
                <a:spcPts val="500"/>
              </a:spcBef>
              <a:spcAft>
                <a:spcPts val="0"/>
              </a:spcAft>
              <a:buSzPts val="1710"/>
              <a:buChar char="&gt;"/>
              <a:defRPr/>
            </a:lvl3pPr>
            <a:lvl4pPr indent="-337185" lvl="3" marL="1828800" rtl="0" algn="l">
              <a:lnSpc>
                <a:spcPct val="90000"/>
              </a:lnSpc>
              <a:spcBef>
                <a:spcPts val="500"/>
              </a:spcBef>
              <a:spcAft>
                <a:spcPts val="0"/>
              </a:spcAft>
              <a:buSzPts val="1710"/>
              <a:buChar char="&gt;"/>
              <a:defRPr/>
            </a:lvl4pPr>
            <a:lvl5pPr indent="-337185" lvl="4" marL="2286000" rtl="0" algn="l">
              <a:lnSpc>
                <a:spcPct val="90000"/>
              </a:lnSpc>
              <a:spcBef>
                <a:spcPts val="500"/>
              </a:spcBef>
              <a:spcAft>
                <a:spcPts val="0"/>
              </a:spcAft>
              <a:buSzPts val="1710"/>
              <a:buChar char="&gt;"/>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Devices">
  <p:cSld name="CUSTOM_1">
    <p:bg>
      <p:bgPr>
        <a:blipFill>
          <a:blip r:embed="rId2">
            <a:alphaModFix/>
          </a:blip>
          <a:stretch>
            <a:fillRect/>
          </a:stretch>
        </a:blipFill>
      </p:bgPr>
    </p:bg>
    <p:spTree>
      <p:nvGrpSpPr>
        <p:cNvPr id="40" name="Shape 40"/>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ue Divider">
  <p:cSld name="CUSTOM_3">
    <p:bg>
      <p:bgPr>
        <a:blipFill>
          <a:blip r:embed="rId2">
            <a:alphaModFix/>
          </a:blip>
          <a:stretch>
            <a:fillRect/>
          </a:stretch>
        </a:blipFill>
      </p:bgPr>
    </p:bg>
    <p:spTree>
      <p:nvGrpSpPr>
        <p:cNvPr id="41" name="Shape 4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1">
  <p:cSld name="OBJECT_2">
    <p:bg>
      <p:bgPr>
        <a:blipFill>
          <a:blip r:embed="rId2">
            <a:alphaModFix/>
          </a:blip>
          <a:stretch>
            <a:fillRect/>
          </a:stretch>
        </a:blipFill>
      </p:bgPr>
    </p:bg>
    <p:spTree>
      <p:nvGrpSpPr>
        <p:cNvPr id="42" name="Shape 42"/>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Image">
  <p:cSld name="Title + Image">
    <p:bg>
      <p:bgPr>
        <a:blipFill>
          <a:blip r:embed="rId2">
            <a:alphaModFix/>
          </a:blip>
          <a:stretch>
            <a:fillRect/>
          </a:stretch>
        </a:blipFill>
      </p:bgPr>
    </p:bg>
    <p:spTree>
      <p:nvGrpSpPr>
        <p:cNvPr id="43" name="Shape 43"/>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1_Title + 2 Columns 2">
    <p:spTree>
      <p:nvGrpSpPr>
        <p:cNvPr id="44" name="Shape 44"/>
        <p:cNvGrpSpPr/>
        <p:nvPr/>
      </p:nvGrpSpPr>
      <p:grpSpPr>
        <a:xfrm>
          <a:off x="0" y="0"/>
          <a:ext cx="0" cy="0"/>
          <a:chOff x="0" y="0"/>
          <a:chExt cx="0" cy="0"/>
        </a:xfrm>
      </p:grpSpPr>
      <p:sp>
        <p:nvSpPr>
          <p:cNvPr id="45" name="Google Shape;45;p16"/>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Proxima Nova"/>
              <a:buChar char="●"/>
              <a:defRPr b="0" i="0" sz="1500" u="none" cap="none" strike="noStrike">
                <a:solidFill>
                  <a:srgbClr val="000000"/>
                </a:solidFill>
                <a:latin typeface="Proxima Nova"/>
                <a:ea typeface="Proxima Nova"/>
                <a:cs typeface="Proxima Nova"/>
                <a:sym typeface="Proxima Nova"/>
              </a:defRPr>
            </a:lvl1pPr>
            <a:lvl2pPr indent="-336550" lvl="1" marL="914400" marR="0" rtl="0" algn="l">
              <a:lnSpc>
                <a:spcPct val="90000"/>
              </a:lnSpc>
              <a:spcBef>
                <a:spcPts val="500"/>
              </a:spcBef>
              <a:spcAft>
                <a:spcPts val="0"/>
              </a:spcAft>
              <a:buClr>
                <a:schemeClr val="accent3"/>
              </a:buClr>
              <a:buSzPts val="1700"/>
              <a:buFont typeface="Proxima Nova"/>
              <a:buChar char="&gt;"/>
              <a:defRPr b="0" i="0" sz="1500" u="none" cap="none" strike="noStrike">
                <a:solidFill>
                  <a:srgbClr val="000000"/>
                </a:solidFill>
                <a:latin typeface="Proxima Nova"/>
                <a:ea typeface="Proxima Nova"/>
                <a:cs typeface="Proxima Nova"/>
                <a:sym typeface="Proxima Nova"/>
              </a:defRPr>
            </a:lvl2pPr>
            <a:lvl3pPr indent="-323850" lvl="2" marL="1371600" marR="0" rtl="0" algn="l">
              <a:lnSpc>
                <a:spcPct val="90000"/>
              </a:lnSpc>
              <a:spcBef>
                <a:spcPts val="500"/>
              </a:spcBef>
              <a:spcAft>
                <a:spcPts val="0"/>
              </a:spcAft>
              <a:buClr>
                <a:schemeClr val="accent3"/>
              </a:buClr>
              <a:buSzPts val="1500"/>
              <a:buFont typeface="Proxima Nova"/>
              <a:buChar char="&gt;"/>
              <a:defRPr b="0" i="0" sz="1500" u="none" cap="none" strike="noStrike">
                <a:solidFill>
                  <a:srgbClr val="000000"/>
                </a:solidFill>
                <a:latin typeface="Proxima Nova"/>
                <a:ea typeface="Proxima Nova"/>
                <a:cs typeface="Proxima Nova"/>
                <a:sym typeface="Proxima Nova"/>
              </a:defRPr>
            </a:lvl3pPr>
            <a:lvl4pPr indent="-311150" lvl="3" marL="18288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4pPr>
            <a:lvl5pPr indent="-311150" lvl="4" marL="2286000" marR="0" rtl="0" algn="l">
              <a:lnSpc>
                <a:spcPct val="90000"/>
              </a:lnSpc>
              <a:spcBef>
                <a:spcPts val="500"/>
              </a:spcBef>
              <a:spcAft>
                <a:spcPts val="0"/>
              </a:spcAft>
              <a:buClr>
                <a:schemeClr val="accent3"/>
              </a:buClr>
              <a:buSzPts val="1300"/>
              <a:buFont typeface="Proxima Nova"/>
              <a:buChar char="&gt;"/>
              <a:defRPr b="0" i="0" sz="1500" u="none" cap="none" strike="noStrike">
                <a:solidFill>
                  <a:srgbClr val="000000"/>
                </a:solidFill>
                <a:latin typeface="Proxima Nova"/>
                <a:ea typeface="Proxima Nova"/>
                <a:cs typeface="Proxima Nova"/>
                <a:sym typeface="Proxima Nova"/>
              </a:defRPr>
            </a:lvl5pPr>
            <a:lvl6pPr indent="-323850" lvl="5" marL="27432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6pPr>
            <a:lvl7pPr indent="-323850" lvl="6" marL="32004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7pPr>
            <a:lvl8pPr indent="-323850" lvl="7" marL="36576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8pPr>
            <a:lvl9pPr indent="-323850" lvl="8" marL="4114800" marR="0" rtl="0" algn="l">
              <a:lnSpc>
                <a:spcPct val="90000"/>
              </a:lnSpc>
              <a:spcBef>
                <a:spcPts val="500"/>
              </a:spcBef>
              <a:spcAft>
                <a:spcPts val="0"/>
              </a:spcAft>
              <a:buClr>
                <a:schemeClr val="dk1"/>
              </a:buClr>
              <a:buSzPts val="1500"/>
              <a:buFont typeface="Proxima Nova"/>
              <a:buChar char="•"/>
              <a:defRPr b="0" i="0" sz="1500" u="none" cap="none" strike="noStrike">
                <a:solidFill>
                  <a:srgbClr val="000000"/>
                </a:solidFill>
                <a:latin typeface="Proxima Nova"/>
                <a:ea typeface="Proxima Nova"/>
                <a:cs typeface="Proxima Nova"/>
                <a:sym typeface="Proxima Nova"/>
              </a:defRPr>
            </a:lvl9pPr>
          </a:lstStyle>
          <a:p/>
        </p:txBody>
      </p:sp>
      <p:sp>
        <p:nvSpPr>
          <p:cNvPr id="46" name="Google Shape;46;p16"/>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47" name="Google Shape;47;p16"/>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48" name="Google Shape;48;p16"/>
          <p:cNvPicPr preferRelativeResize="0"/>
          <p:nvPr/>
        </p:nvPicPr>
        <p:blipFill>
          <a:blip r:embed="rId2">
            <a:alphaModFix/>
          </a:blip>
          <a:stretch>
            <a:fillRect/>
          </a:stretch>
        </p:blipFill>
        <p:spPr>
          <a:xfrm>
            <a:off x="10416533" y="6111599"/>
            <a:ext cx="1279720" cy="74639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9" name="Shape 49"/>
        <p:cNvGrpSpPr/>
        <p:nvPr/>
      </p:nvGrpSpPr>
      <p:grpSpPr>
        <a:xfrm>
          <a:off x="0" y="0"/>
          <a:ext cx="0" cy="0"/>
          <a:chOff x="0" y="0"/>
          <a:chExt cx="0" cy="0"/>
        </a:xfrm>
      </p:grpSpPr>
      <p:sp>
        <p:nvSpPr>
          <p:cNvPr id="50" name="Google Shape;50;p17"/>
          <p:cNvSpPr txBox="1"/>
          <p:nvPr>
            <p:ph type="title"/>
          </p:nvPr>
        </p:nvSpPr>
        <p:spPr>
          <a:xfrm>
            <a:off x="415600" y="593367"/>
            <a:ext cx="11360700" cy="763500"/>
          </a:xfrm>
          <a:prstGeom prst="rect">
            <a:avLst/>
          </a:prstGeom>
        </p:spPr>
        <p:txBody>
          <a:bodyPr anchorCtr="0" anchor="ctr" bIns="30475" lIns="60950" spcFirstLastPara="1" rIns="60950" wrap="square" tIns="30475">
            <a:noAutofit/>
          </a:bodyPr>
          <a:lstStyle>
            <a:lvl1pPr lvl="0" rtl="0">
              <a:spcBef>
                <a:spcPts val="0"/>
              </a:spcBef>
              <a:spcAft>
                <a:spcPts val="0"/>
              </a:spcAft>
              <a:buSzPts val="2900"/>
              <a:buNone/>
              <a:defRPr/>
            </a:lvl1pPr>
            <a:lvl2pPr lvl="1" rtl="0">
              <a:spcBef>
                <a:spcPts val="0"/>
              </a:spcBef>
              <a:spcAft>
                <a:spcPts val="0"/>
              </a:spcAft>
              <a:buSzPts val="900"/>
              <a:buNone/>
              <a:defRPr/>
            </a:lvl2pPr>
            <a:lvl3pPr lvl="2" rtl="0">
              <a:spcBef>
                <a:spcPts val="0"/>
              </a:spcBef>
              <a:spcAft>
                <a:spcPts val="0"/>
              </a:spcAft>
              <a:buSzPts val="900"/>
              <a:buNone/>
              <a:defRPr/>
            </a:lvl3pPr>
            <a:lvl4pPr lvl="3" rtl="0">
              <a:spcBef>
                <a:spcPts val="0"/>
              </a:spcBef>
              <a:spcAft>
                <a:spcPts val="0"/>
              </a:spcAft>
              <a:buSzPts val="900"/>
              <a:buNone/>
              <a:defRPr/>
            </a:lvl4pPr>
            <a:lvl5pPr lvl="4" rtl="0">
              <a:spcBef>
                <a:spcPts val="0"/>
              </a:spcBef>
              <a:spcAft>
                <a:spcPts val="0"/>
              </a:spcAft>
              <a:buSzPts val="900"/>
              <a:buNone/>
              <a:defRPr/>
            </a:lvl5pPr>
            <a:lvl6pPr lvl="5" rtl="0">
              <a:spcBef>
                <a:spcPts val="0"/>
              </a:spcBef>
              <a:spcAft>
                <a:spcPts val="0"/>
              </a:spcAft>
              <a:buSzPts val="900"/>
              <a:buNone/>
              <a:defRPr/>
            </a:lvl6pPr>
            <a:lvl7pPr lvl="6" rtl="0">
              <a:spcBef>
                <a:spcPts val="0"/>
              </a:spcBef>
              <a:spcAft>
                <a:spcPts val="0"/>
              </a:spcAft>
              <a:buSzPts val="900"/>
              <a:buNone/>
              <a:defRPr/>
            </a:lvl7pPr>
            <a:lvl8pPr lvl="7" rtl="0">
              <a:spcBef>
                <a:spcPts val="0"/>
              </a:spcBef>
              <a:spcAft>
                <a:spcPts val="0"/>
              </a:spcAft>
              <a:buSzPts val="900"/>
              <a:buNone/>
              <a:defRPr/>
            </a:lvl8pPr>
            <a:lvl9pPr lvl="8" rtl="0">
              <a:spcBef>
                <a:spcPts val="0"/>
              </a:spcBef>
              <a:spcAft>
                <a:spcPts val="0"/>
              </a:spcAft>
              <a:buSzPts val="900"/>
              <a:buNone/>
              <a:defRPr/>
            </a:lvl9pPr>
          </a:lstStyle>
          <a:p/>
        </p:txBody>
      </p:sp>
      <p:sp>
        <p:nvSpPr>
          <p:cNvPr id="51" name="Google Shape;51;p17"/>
          <p:cNvSpPr txBox="1"/>
          <p:nvPr>
            <p:ph idx="1" type="body"/>
          </p:nvPr>
        </p:nvSpPr>
        <p:spPr>
          <a:xfrm>
            <a:off x="415600" y="1536633"/>
            <a:ext cx="11360700" cy="4555200"/>
          </a:xfrm>
          <a:prstGeom prst="rect">
            <a:avLst/>
          </a:prstGeom>
        </p:spPr>
        <p:txBody>
          <a:bodyPr anchorCtr="0" anchor="t" bIns="30475" lIns="60950" spcFirstLastPara="1" rIns="60950" wrap="square" tIns="30475">
            <a:noAutofit/>
          </a:bodyPr>
          <a:lstStyle>
            <a:lvl1pPr indent="-361950" lvl="0" marL="457200" rtl="0">
              <a:spcBef>
                <a:spcPts val="400"/>
              </a:spcBef>
              <a:spcAft>
                <a:spcPts val="0"/>
              </a:spcAft>
              <a:buSzPts val="2100"/>
              <a:buChar char="•"/>
              <a:defRPr/>
            </a:lvl1pPr>
            <a:lvl2pPr indent="-349250" lvl="1" marL="914400" rtl="0">
              <a:spcBef>
                <a:spcPts val="400"/>
              </a:spcBef>
              <a:spcAft>
                <a:spcPts val="0"/>
              </a:spcAft>
              <a:buSzPts val="1900"/>
              <a:buChar char="–"/>
              <a:defRPr/>
            </a:lvl2pPr>
            <a:lvl3pPr indent="-330200" lvl="2" marL="1371600" rtl="0">
              <a:spcBef>
                <a:spcPts val="300"/>
              </a:spcBef>
              <a:spcAft>
                <a:spcPts val="0"/>
              </a:spcAft>
              <a:buSzPts val="1600"/>
              <a:buChar char="•"/>
              <a:defRPr/>
            </a:lvl3pPr>
            <a:lvl4pPr indent="-311150" lvl="3" marL="1828800" rtl="0">
              <a:spcBef>
                <a:spcPts val="300"/>
              </a:spcBef>
              <a:spcAft>
                <a:spcPts val="0"/>
              </a:spcAft>
              <a:buSzPts val="1300"/>
              <a:buChar char="–"/>
              <a:defRPr/>
            </a:lvl4pPr>
            <a:lvl5pPr indent="-311150" lvl="4" marL="2286000" rtl="0">
              <a:spcBef>
                <a:spcPts val="300"/>
              </a:spcBef>
              <a:spcAft>
                <a:spcPts val="0"/>
              </a:spcAft>
              <a:buSzPts val="1300"/>
              <a:buChar char="»"/>
              <a:defRPr/>
            </a:lvl5pPr>
            <a:lvl6pPr indent="-311150" lvl="5" marL="2743200" rtl="0">
              <a:spcBef>
                <a:spcPts val="300"/>
              </a:spcBef>
              <a:spcAft>
                <a:spcPts val="0"/>
              </a:spcAft>
              <a:buSzPts val="1300"/>
              <a:buChar char="•"/>
              <a:defRPr/>
            </a:lvl6pPr>
            <a:lvl7pPr indent="-311150" lvl="6" marL="3200400" rtl="0">
              <a:spcBef>
                <a:spcPts val="300"/>
              </a:spcBef>
              <a:spcAft>
                <a:spcPts val="0"/>
              </a:spcAft>
              <a:buSzPts val="1300"/>
              <a:buChar char="•"/>
              <a:defRPr/>
            </a:lvl7pPr>
            <a:lvl8pPr indent="-311150" lvl="7" marL="3657600" rtl="0">
              <a:spcBef>
                <a:spcPts val="300"/>
              </a:spcBef>
              <a:spcAft>
                <a:spcPts val="0"/>
              </a:spcAft>
              <a:buSzPts val="1300"/>
              <a:buChar char="•"/>
              <a:defRPr/>
            </a:lvl8pPr>
            <a:lvl9pPr indent="-311150" lvl="8" marL="4114800" rtl="0">
              <a:spcBef>
                <a:spcPts val="300"/>
              </a:spcBef>
              <a:spcAft>
                <a:spcPts val="0"/>
              </a:spcAft>
              <a:buSzPts val="1300"/>
              <a:buChar char="•"/>
              <a:defRPr/>
            </a:lvl9pPr>
          </a:lstStyle>
          <a:p/>
        </p:txBody>
      </p:sp>
      <p:sp>
        <p:nvSpPr>
          <p:cNvPr id="52" name="Google Shape;52;p17"/>
          <p:cNvSpPr txBox="1"/>
          <p:nvPr>
            <p:ph idx="12" type="sldNum"/>
          </p:nvPr>
        </p:nvSpPr>
        <p:spPr>
          <a:xfrm>
            <a:off x="11296610" y="6217622"/>
            <a:ext cx="731700" cy="524700"/>
          </a:xfrm>
          <a:prstGeom prst="rect">
            <a:avLst/>
          </a:prstGeom>
        </p:spPr>
        <p:txBody>
          <a:bodyPr anchorCtr="0" anchor="ctr" bIns="30475" lIns="60950" spcFirstLastPara="1" rIns="60950" wrap="square" tIns="3047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3">
  <p:cSld name="CUSTOM_2_11">
    <p:bg>
      <p:bgPr>
        <a:blipFill>
          <a:blip r:embed="rId2">
            <a:alphaModFix/>
          </a:blip>
          <a:stretch>
            <a:fillRect/>
          </a:stretch>
        </a:blipFill>
      </p:bgPr>
    </p:bg>
    <p:spTree>
      <p:nvGrpSpPr>
        <p:cNvPr id="53" name="Shape 5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p:cSld name="Title + 2 Columns">
    <p:spTree>
      <p:nvGrpSpPr>
        <p:cNvPr id="15" name="Shape 15"/>
        <p:cNvGrpSpPr/>
        <p:nvPr/>
      </p:nvGrpSpPr>
      <p:grpSpPr>
        <a:xfrm>
          <a:off x="0" y="0"/>
          <a:ext cx="0" cy="0"/>
          <a:chOff x="0" y="0"/>
          <a:chExt cx="0" cy="0"/>
        </a:xfrm>
      </p:grpSpPr>
      <p:sp>
        <p:nvSpPr>
          <p:cNvPr id="16" name="Google Shape;16;p3"/>
          <p:cNvSpPr txBox="1"/>
          <p:nvPr>
            <p:ph type="title"/>
          </p:nvPr>
        </p:nvSpPr>
        <p:spPr>
          <a:xfrm>
            <a:off x="668079" y="411055"/>
            <a:ext cx="7859100" cy="5598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accent1"/>
              </a:buClr>
              <a:buSzPts val="4000"/>
              <a:buFont typeface="Proxima Nova"/>
              <a:buNone/>
              <a:defRPr>
                <a:solidFill>
                  <a:schemeClr val="accent1"/>
                </a:solidFill>
                <a:latin typeface="Proxima Nova"/>
                <a:ea typeface="Proxima Nova"/>
                <a:cs typeface="Proxima Nova"/>
                <a:sym typeface="Proxima Nova"/>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1">
  <p:cSld name="2_Title + 2 Columns">
    <p:bg>
      <p:bgPr>
        <a:blipFill>
          <a:blip r:embed="rId2">
            <a:alphaModFix/>
          </a:blip>
          <a:stretch>
            <a:fillRect/>
          </a:stretch>
        </a:blipFill>
      </p:bgPr>
    </p:bg>
    <p:spTree>
      <p:nvGrpSpPr>
        <p:cNvPr id="17" name="Shape 17"/>
        <p:cNvGrpSpPr/>
        <p:nvPr/>
      </p:nvGrpSpPr>
      <p:grpSpPr>
        <a:xfrm>
          <a:off x="0" y="0"/>
          <a:ext cx="0" cy="0"/>
          <a:chOff x="0" y="0"/>
          <a:chExt cx="0" cy="0"/>
        </a:xfrm>
      </p:grpSpPr>
      <p:pic>
        <p:nvPicPr>
          <p:cNvPr id="18" name="Google Shape;18;p4"/>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 Section">
  <p:cSld name="Divider / Section">
    <p:bg>
      <p:bgPr>
        <a:blipFill>
          <a:blip r:embed="rId2">
            <a:alphaModFix/>
          </a:blip>
          <a:stretch>
            <a:fillRect/>
          </a:stretch>
        </a:blipFill>
      </p:bgPr>
    </p:bg>
    <p:spTree>
      <p:nvGrpSpPr>
        <p:cNvPr id="19" name="Shape 19"/>
        <p:cNvGrpSpPr/>
        <p:nvPr/>
      </p:nvGrpSpPr>
      <p:grpSpPr>
        <a:xfrm>
          <a:off x="0" y="0"/>
          <a:ext cx="0" cy="0"/>
          <a:chOff x="0" y="0"/>
          <a:chExt cx="0" cy="0"/>
        </a:xfrm>
      </p:grpSpPr>
      <p:pic>
        <p:nvPicPr>
          <p:cNvPr id="20" name="Google Shape;20;p5"/>
          <p:cNvPicPr preferRelativeResize="0"/>
          <p:nvPr/>
        </p:nvPicPr>
        <p:blipFill rotWithShape="1">
          <a:blip r:embed="rId3">
            <a:alphaModFix/>
          </a:blip>
          <a:srcRect b="0" l="0" r="0" t="0"/>
          <a:stretch/>
        </p:blipFill>
        <p:spPr>
          <a:xfrm>
            <a:off x="8103834" y="2234"/>
            <a:ext cx="4088165" cy="1140767"/>
          </a:xfrm>
          <a:prstGeom prst="rect">
            <a:avLst/>
          </a:prstGeom>
          <a:noFill/>
          <a:ln>
            <a:noFill/>
          </a:ln>
          <a:effectLst>
            <a:outerShdw blurRad="200025" rotWithShape="0" algn="bl" dir="5880000" dist="28575">
              <a:srgbClr val="000000">
                <a:alpha val="13730"/>
              </a:srgbClr>
            </a:outerShdw>
          </a:effectLst>
        </p:spPr>
      </p:pic>
      <p:pic>
        <p:nvPicPr>
          <p:cNvPr id="21" name="Google Shape;21;p5"/>
          <p:cNvPicPr preferRelativeResize="0"/>
          <p:nvPr/>
        </p:nvPicPr>
        <p:blipFill rotWithShape="1">
          <a:blip r:embed="rId4">
            <a:alphaModFix/>
          </a:blip>
          <a:srcRect b="199" l="0" r="0" t="209"/>
          <a:stretch/>
        </p:blipFill>
        <p:spPr>
          <a:xfrm>
            <a:off x="10081309" y="232230"/>
            <a:ext cx="1601608" cy="528191"/>
          </a:xfrm>
          <a:prstGeom prst="rect">
            <a:avLst/>
          </a:prstGeom>
          <a:noFill/>
          <a:ln>
            <a:noFill/>
          </a:ln>
        </p:spPr>
      </p:pic>
      <p:pic>
        <p:nvPicPr>
          <p:cNvPr id="22" name="Google Shape;22;p5"/>
          <p:cNvPicPr preferRelativeResize="0"/>
          <p:nvPr/>
        </p:nvPicPr>
        <p:blipFill rotWithShape="1">
          <a:blip r:embed="rId5">
            <a:alphaModFix/>
          </a:blip>
          <a:srcRect b="0" l="0" r="0" t="0"/>
          <a:stretch/>
        </p:blipFill>
        <p:spPr>
          <a:xfrm>
            <a:off x="10693747" y="5643022"/>
            <a:ext cx="891755" cy="72744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 2 Columns">
  <p:cSld name="1_Title + 2 Columns">
    <p:spTree>
      <p:nvGrpSpPr>
        <p:cNvPr id="23" name="Shape 23"/>
        <p:cNvGrpSpPr/>
        <p:nvPr/>
      </p:nvGrpSpPr>
      <p:grpSpPr>
        <a:xfrm>
          <a:off x="0" y="0"/>
          <a:ext cx="0" cy="0"/>
          <a:chOff x="0" y="0"/>
          <a:chExt cx="0" cy="0"/>
        </a:xfrm>
      </p:grpSpPr>
      <p:sp>
        <p:nvSpPr>
          <p:cNvPr id="24" name="Google Shape;24;p6"/>
          <p:cNvSpPr txBox="1"/>
          <p:nvPr>
            <p:ph idx="1" type="body"/>
          </p:nvPr>
        </p:nvSpPr>
        <p:spPr>
          <a:xfrm>
            <a:off x="668079" y="1358147"/>
            <a:ext cx="5211600" cy="4140900"/>
          </a:xfrm>
          <a:prstGeom prst="rect">
            <a:avLst/>
          </a:prstGeom>
          <a:noFill/>
          <a:ln>
            <a:noFill/>
          </a:ln>
        </p:spPr>
        <p:txBody>
          <a:bodyPr anchorCtr="0" anchor="t" bIns="34275" lIns="68575" spcFirstLastPara="1" rIns="68575" wrap="square" tIns="34275">
            <a:noAutofit/>
          </a:bodyPr>
          <a:lstStyle>
            <a:lvl1pPr indent="-355600" lvl="0" marL="457200" marR="0" rtl="0" algn="l">
              <a:lnSpc>
                <a:spcPct val="90000"/>
              </a:lnSpc>
              <a:spcBef>
                <a:spcPts val="1100"/>
              </a:spcBef>
              <a:spcAft>
                <a:spcPts val="0"/>
              </a:spcAft>
              <a:buClr>
                <a:schemeClr val="accent3"/>
              </a:buClr>
              <a:buSzPts val="2000"/>
              <a:buFont typeface="Arial"/>
              <a:buChar char="&gt;"/>
              <a:defRPr b="0" i="0" sz="1500" u="none" cap="none" strike="noStrike">
                <a:solidFill>
                  <a:srgbClr val="000000"/>
                </a:solidFill>
                <a:latin typeface="Arial"/>
                <a:ea typeface="Arial"/>
                <a:cs typeface="Arial"/>
                <a:sym typeface="Arial"/>
              </a:defRPr>
            </a:lvl1pPr>
            <a:lvl2pPr indent="-336550" lvl="1" marL="914400" marR="0" rtl="0" algn="l">
              <a:lnSpc>
                <a:spcPct val="90000"/>
              </a:lnSpc>
              <a:spcBef>
                <a:spcPts val="500"/>
              </a:spcBef>
              <a:spcAft>
                <a:spcPts val="0"/>
              </a:spcAft>
              <a:buClr>
                <a:schemeClr val="accent3"/>
              </a:buClr>
              <a:buSzPts val="1700"/>
              <a:buFont typeface="Arial"/>
              <a:buChar char="&gt;"/>
              <a:defRPr b="0" i="0" sz="1500" u="none" cap="none" strike="noStrike">
                <a:solidFill>
                  <a:srgbClr val="000000"/>
                </a:solidFill>
                <a:latin typeface="Arial"/>
                <a:ea typeface="Arial"/>
                <a:cs typeface="Arial"/>
                <a:sym typeface="Arial"/>
              </a:defRPr>
            </a:lvl2pPr>
            <a:lvl3pPr indent="-323850" lvl="2" marL="1371600" marR="0" rtl="0" algn="l">
              <a:lnSpc>
                <a:spcPct val="90000"/>
              </a:lnSpc>
              <a:spcBef>
                <a:spcPts val="500"/>
              </a:spcBef>
              <a:spcAft>
                <a:spcPts val="0"/>
              </a:spcAft>
              <a:buClr>
                <a:schemeClr val="accent3"/>
              </a:buClr>
              <a:buSzPts val="15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chemeClr val="accent3"/>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5" name="Google Shape;25;p6"/>
          <p:cNvSpPr txBox="1"/>
          <p:nvPr>
            <p:ph idx="2" type="body"/>
          </p:nvPr>
        </p:nvSpPr>
        <p:spPr>
          <a:xfrm>
            <a:off x="6161567" y="1904948"/>
            <a:ext cx="5211600" cy="3593700"/>
          </a:xfrm>
          <a:prstGeom prst="rect">
            <a:avLst/>
          </a:prstGeom>
          <a:noFill/>
          <a:ln>
            <a:noFill/>
          </a:ln>
        </p:spPr>
        <p:txBody>
          <a:bodyPr anchorCtr="0" anchor="t" bIns="34275" lIns="68575" spcFirstLastPara="1" rIns="68575" wrap="square" tIns="34275">
            <a:noAutofit/>
          </a:bodyPr>
          <a:lstStyle>
            <a:lvl1pPr indent="-330200" lvl="0" marL="457200" marR="0" rtl="0" algn="l">
              <a:lnSpc>
                <a:spcPct val="90000"/>
              </a:lnSpc>
              <a:spcBef>
                <a:spcPts val="1100"/>
              </a:spcBef>
              <a:spcAft>
                <a:spcPts val="0"/>
              </a:spcAft>
              <a:buClr>
                <a:schemeClr val="accent3"/>
              </a:buClr>
              <a:buSzPts val="1600"/>
              <a:buFont typeface="Arial"/>
              <a:buChar char="&gt;"/>
              <a:defRPr b="0" i="0" sz="2300" u="none" cap="none" strike="noStrike">
                <a:solidFill>
                  <a:srgbClr val="000000"/>
                </a:solidFill>
                <a:latin typeface="Arial"/>
                <a:ea typeface="Arial"/>
                <a:cs typeface="Arial"/>
                <a:sym typeface="Arial"/>
              </a:defRPr>
            </a:lvl1pPr>
            <a:lvl2pPr indent="-311150" lvl="1" marL="914400" marR="0" rtl="0" algn="l">
              <a:lnSpc>
                <a:spcPct val="90000"/>
              </a:lnSpc>
              <a:spcBef>
                <a:spcPts val="500"/>
              </a:spcBef>
              <a:spcAft>
                <a:spcPts val="0"/>
              </a:spcAft>
              <a:buClr>
                <a:schemeClr val="accent3"/>
              </a:buClr>
              <a:buSzPts val="1300"/>
              <a:buFont typeface="Arial"/>
              <a:buChar char="&gt;"/>
              <a:defRPr b="0" i="0" sz="19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6" name="Google Shape;26;p6"/>
          <p:cNvSpPr txBox="1"/>
          <p:nvPr>
            <p:ph idx="3" type="body"/>
          </p:nvPr>
        </p:nvSpPr>
        <p:spPr>
          <a:xfrm>
            <a:off x="6115493" y="1358147"/>
            <a:ext cx="5257500" cy="432300"/>
          </a:xfrm>
          <a:prstGeom prst="rect">
            <a:avLst/>
          </a:prstGeom>
          <a:noFill/>
          <a:ln>
            <a:noFill/>
          </a:ln>
        </p:spPr>
        <p:txBody>
          <a:bodyPr anchorCtr="0" anchor="b" bIns="34275" lIns="68575" spcFirstLastPara="1" rIns="68575" wrap="square" tIns="34275">
            <a:noAutofit/>
          </a:bodyPr>
          <a:lstStyle>
            <a:lvl1pPr indent="-228600" lvl="0" marL="457200" marR="0" rtl="0" algn="l">
              <a:lnSpc>
                <a:spcPct val="90000"/>
              </a:lnSpc>
              <a:spcBef>
                <a:spcPts val="1100"/>
              </a:spcBef>
              <a:spcAft>
                <a:spcPts val="0"/>
              </a:spcAft>
              <a:buClr>
                <a:srgbClr val="000000"/>
              </a:buClr>
              <a:buSzPts val="1700"/>
              <a:buFont typeface="Arial"/>
              <a:buNone/>
              <a:defRPr b="1" i="0" sz="2400" u="none" cap="none" strike="noStrike">
                <a:solidFill>
                  <a:srgbClr val="525F7F"/>
                </a:solidFill>
                <a:latin typeface="Calibri"/>
                <a:ea typeface="Calibri"/>
                <a:cs typeface="Calibri"/>
                <a:sym typeface="Calibri"/>
              </a:defRPr>
            </a:lvl1pPr>
            <a:lvl2pPr indent="-311150" lvl="1" marL="9144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2pPr>
            <a:lvl3pPr indent="-311150" lvl="2" marL="13716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3pPr>
            <a:lvl4pPr indent="-311150" lvl="3" marL="18288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4pPr>
            <a:lvl5pPr indent="-311150" lvl="4" marL="2286000" marR="0" rtl="0" algn="l">
              <a:lnSpc>
                <a:spcPct val="90000"/>
              </a:lnSpc>
              <a:spcBef>
                <a:spcPts val="500"/>
              </a:spcBef>
              <a:spcAft>
                <a:spcPts val="0"/>
              </a:spcAft>
              <a:buClr>
                <a:srgbClr val="000000"/>
              </a:buClr>
              <a:buSzPts val="1300"/>
              <a:buFont typeface="Arial"/>
              <a:buChar char="&gt;"/>
              <a:defRPr b="0" i="0" sz="1500" u="none" cap="none" strike="noStrike">
                <a:solidFill>
                  <a:srgbClr val="000000"/>
                </a:solidFill>
                <a:latin typeface="Arial"/>
                <a:ea typeface="Arial"/>
                <a:cs typeface="Arial"/>
                <a:sym typeface="Arial"/>
              </a:defRPr>
            </a:lvl5pPr>
            <a:lvl6pPr indent="-323850" lvl="5" marL="27432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6pPr>
            <a:lvl7pPr indent="-323850" lvl="6" marL="32004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7pPr>
            <a:lvl8pPr indent="-323850" lvl="7" marL="36576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8pPr>
            <a:lvl9pPr indent="-323850" lvl="8" marL="4114800" marR="0" rtl="0" algn="l">
              <a:lnSpc>
                <a:spcPct val="90000"/>
              </a:lnSpc>
              <a:spcBef>
                <a:spcPts val="500"/>
              </a:spcBef>
              <a:spcAft>
                <a:spcPts val="0"/>
              </a:spcAft>
              <a:buClr>
                <a:schemeClr val="dk1"/>
              </a:buClr>
              <a:buSzPts val="1500"/>
              <a:buFont typeface="Arial"/>
              <a:buChar char="•"/>
              <a:defRPr b="0" i="0" sz="1500" u="none" cap="none" strike="noStrike">
                <a:solidFill>
                  <a:srgbClr val="000000"/>
                </a:solidFill>
                <a:latin typeface="Arial"/>
                <a:ea typeface="Arial"/>
                <a:cs typeface="Arial"/>
                <a:sym typeface="Arial"/>
              </a:defRPr>
            </a:lvl9pPr>
          </a:lstStyle>
          <a:p/>
        </p:txBody>
      </p:sp>
      <p:sp>
        <p:nvSpPr>
          <p:cNvPr id="27" name="Google Shape;27;p6"/>
          <p:cNvSpPr txBox="1"/>
          <p:nvPr>
            <p:ph type="title"/>
          </p:nvPr>
        </p:nvSpPr>
        <p:spPr>
          <a:xfrm>
            <a:off x="668079" y="411055"/>
            <a:ext cx="7859100" cy="559500"/>
          </a:xfrm>
          <a:prstGeom prst="rect">
            <a:avLst/>
          </a:prstGeom>
          <a:noFill/>
          <a:ln>
            <a:noFill/>
          </a:ln>
        </p:spPr>
        <p:txBody>
          <a:bodyPr anchorCtr="0" anchor="t" bIns="34275" lIns="68575" spcFirstLastPara="1" rIns="68575" wrap="square" tIns="34275">
            <a:noAutofit/>
          </a:bodyPr>
          <a:lstStyle>
            <a:lvl1pPr lvl="0" rtl="0" algn="l">
              <a:lnSpc>
                <a:spcPct val="90000"/>
              </a:lnSpc>
              <a:spcBef>
                <a:spcPts val="0"/>
              </a:spcBef>
              <a:spcAft>
                <a:spcPts val="0"/>
              </a:spcAft>
              <a:buClr>
                <a:schemeClr val="accent1"/>
              </a:buClr>
              <a:buSzPts val="3100"/>
              <a:buFont typeface="Calibri"/>
              <a:buNone/>
              <a:defRPr>
                <a:solidFill>
                  <a:schemeClr val="accent1"/>
                </a:solidFill>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pic>
        <p:nvPicPr>
          <p:cNvPr id="28" name="Google Shape;28;p6"/>
          <p:cNvPicPr preferRelativeResize="0"/>
          <p:nvPr/>
        </p:nvPicPr>
        <p:blipFill rotWithShape="1">
          <a:blip r:embed="rId2">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2">
  <p:cSld name="Title + 2 Columns_1">
    <p:bg>
      <p:bgPr>
        <a:blipFill>
          <a:blip r:embed="rId2">
            <a:alphaModFix/>
          </a:blip>
          <a:stretch>
            <a:fillRect/>
          </a:stretch>
        </a:blipFill>
      </p:bgPr>
    </p:bg>
    <p:spTree>
      <p:nvGrpSpPr>
        <p:cNvPr id="29" name="Shape 29"/>
        <p:cNvGrpSpPr/>
        <p:nvPr/>
      </p:nvGrpSpPr>
      <p:grpSpPr>
        <a:xfrm>
          <a:off x="0" y="0"/>
          <a:ext cx="0" cy="0"/>
          <a:chOff x="0" y="0"/>
          <a:chExt cx="0" cy="0"/>
        </a:xfrm>
      </p:grpSpPr>
      <p:pic>
        <p:nvPicPr>
          <p:cNvPr id="30" name="Google Shape;30;p7"/>
          <p:cNvPicPr preferRelativeResize="0"/>
          <p:nvPr/>
        </p:nvPicPr>
        <p:blipFill rotWithShape="1">
          <a:blip r:embed="rId3">
            <a:alphaModFix/>
          </a:blip>
          <a:srcRect b="0" l="0" r="0" t="0"/>
          <a:stretch/>
        </p:blipFill>
        <p:spPr>
          <a:xfrm>
            <a:off x="10539075" y="6165724"/>
            <a:ext cx="959781" cy="55979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ay)" type="blank">
  <p:cSld name="BLANK">
    <p:bg>
      <p:bgPr>
        <a:blipFill>
          <a:blip r:embed="rId2">
            <a:alphaModFix/>
          </a:blip>
          <a:stretch>
            <a:fillRect/>
          </a:stretch>
        </a:blipFill>
      </p:bgPr>
    </p:bg>
    <p:spTree>
      <p:nvGrpSpPr>
        <p:cNvPr id="37"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p:cSld name="CUSTOM_2">
    <p:bg>
      <p:bgPr>
        <a:blipFill>
          <a:blip r:embed="rId2">
            <a:alphaModFix/>
          </a:blip>
          <a:stretch>
            <a:fillRect/>
          </a:stretch>
        </a:blipFill>
      </p:bgPr>
    </p:bg>
    <p:spTree>
      <p:nvGrpSpPr>
        <p:cNvPr id="38" name="Shape 38"/>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cSld name="CUSTOM">
    <p:bg>
      <p:bgPr>
        <a:blipFill>
          <a:blip r:embed="rId2">
            <a:alphaModFix/>
          </a:blip>
          <a:stretch>
            <a:fillRect/>
          </a:stretch>
        </a:blipFill>
      </p:bgPr>
    </p:bg>
    <p:spTree>
      <p:nvGrpSpPr>
        <p:cNvPr id="39" name="Shape 3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Layout" Target="../slideLayouts/slideLayout8.xml"/><Relationship Id="rId3" Type="http://schemas.openxmlformats.org/officeDocument/2006/relationships/slideLayout" Target="../slideLayouts/slideLayout9.xml"/><Relationship Id="rId4" Type="http://schemas.openxmlformats.org/officeDocument/2006/relationships/slideLayout" Target="../slideLayouts/slideLayout10.xml"/><Relationship Id="rId11" Type="http://schemas.openxmlformats.org/officeDocument/2006/relationships/theme" Target="../theme/theme2.xml"/><Relationship Id="rId10" Type="http://schemas.openxmlformats.org/officeDocument/2006/relationships/slideLayout" Target="../slideLayouts/slideLayout16.xml"/><Relationship Id="rId9" Type="http://schemas.openxmlformats.org/officeDocument/2006/relationships/slideLayout" Target="../slideLayouts/slideLayout15.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slideLayout" Target="../slideLayouts/slideLayout13.xml"/><Relationship Id="rId8"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668337" y="411162"/>
            <a:ext cx="7859700" cy="5604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accent1"/>
              </a:buClr>
              <a:buSzPts val="4000"/>
              <a:buFont typeface="Calibri"/>
              <a:buNone/>
              <a:defRPr b="1" i="0" sz="4000" u="none" cap="none" strike="noStrike">
                <a:solidFill>
                  <a:schemeClr val="accen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668337" y="1549400"/>
            <a:ext cx="10515600" cy="3841800"/>
          </a:xfrm>
          <a:prstGeom prst="rect">
            <a:avLst/>
          </a:prstGeom>
          <a:noFill/>
          <a:ln>
            <a:noFill/>
          </a:ln>
        </p:spPr>
        <p:txBody>
          <a:bodyPr anchorCtr="0" anchor="t" bIns="45700" lIns="91425" spcFirstLastPara="1" rIns="91425" wrap="square" tIns="45700">
            <a:noAutofit/>
          </a:bodyPr>
          <a:lstStyle>
            <a:lvl1pPr indent="-397510" lvl="0" marL="457200" marR="0" rtl="0" algn="l">
              <a:lnSpc>
                <a:spcPct val="90000"/>
              </a:lnSpc>
              <a:spcBef>
                <a:spcPts val="1000"/>
              </a:spcBef>
              <a:spcAft>
                <a:spcPts val="0"/>
              </a:spcAft>
              <a:buClr>
                <a:schemeClr val="accent3"/>
              </a:buClr>
              <a:buSzPts val="2660"/>
              <a:buFont typeface="Arial"/>
              <a:buChar char="&gt;"/>
              <a:defRPr b="0" i="0" sz="2800" u="none" cap="none" strike="noStrike">
                <a:solidFill>
                  <a:srgbClr val="525F7F"/>
                </a:solidFill>
                <a:latin typeface="Calibri"/>
                <a:ea typeface="Calibri"/>
                <a:cs typeface="Calibri"/>
                <a:sym typeface="Calibri"/>
              </a:defRPr>
            </a:lvl1pPr>
            <a:lvl2pPr indent="-373380" lvl="1" marL="914400" marR="0" rtl="0" algn="l">
              <a:lnSpc>
                <a:spcPct val="90000"/>
              </a:lnSpc>
              <a:spcBef>
                <a:spcPts val="500"/>
              </a:spcBef>
              <a:spcAft>
                <a:spcPts val="0"/>
              </a:spcAft>
              <a:buClr>
                <a:schemeClr val="accent3"/>
              </a:buClr>
              <a:buSzPts val="2280"/>
              <a:buFont typeface="Arial"/>
              <a:buChar char="&gt;"/>
              <a:defRPr b="0" i="0" sz="2400" u="none" cap="none" strike="noStrike">
                <a:solidFill>
                  <a:srgbClr val="525F7F"/>
                </a:solidFill>
                <a:latin typeface="Calibri"/>
                <a:ea typeface="Calibri"/>
                <a:cs typeface="Calibri"/>
                <a:sym typeface="Calibri"/>
              </a:defRPr>
            </a:lvl2pPr>
            <a:lvl3pPr indent="-349250" lvl="2" marL="1371600" marR="0" rtl="0" algn="l">
              <a:lnSpc>
                <a:spcPct val="90000"/>
              </a:lnSpc>
              <a:spcBef>
                <a:spcPts val="500"/>
              </a:spcBef>
              <a:spcAft>
                <a:spcPts val="0"/>
              </a:spcAft>
              <a:buClr>
                <a:schemeClr val="accent3"/>
              </a:buClr>
              <a:buSzPts val="1900"/>
              <a:buFont typeface="Arial"/>
              <a:buChar char="&gt;"/>
              <a:defRPr b="0" i="0" sz="2000" u="none" cap="none" strike="noStrike">
                <a:solidFill>
                  <a:srgbClr val="525F7F"/>
                </a:solidFill>
                <a:latin typeface="Calibri"/>
                <a:ea typeface="Calibri"/>
                <a:cs typeface="Calibri"/>
                <a:sym typeface="Calibri"/>
              </a:defRPr>
            </a:lvl3pPr>
            <a:lvl4pPr indent="-337185" lvl="3" marL="18288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4pPr>
            <a:lvl5pPr indent="-337185" lvl="4" marL="2286000" marR="0" rtl="0" algn="l">
              <a:lnSpc>
                <a:spcPct val="90000"/>
              </a:lnSpc>
              <a:spcBef>
                <a:spcPts val="500"/>
              </a:spcBef>
              <a:spcAft>
                <a:spcPts val="0"/>
              </a:spcAft>
              <a:buClr>
                <a:schemeClr val="accent3"/>
              </a:buClr>
              <a:buSzPts val="1710"/>
              <a:buFont typeface="Arial"/>
              <a:buChar char="&gt;"/>
              <a:defRPr b="0" i="0" sz="1800" u="none" cap="none" strike="noStrike">
                <a:solidFill>
                  <a:srgbClr val="525F7F"/>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 name="Shape 31"/>
        <p:cNvGrpSpPr/>
        <p:nvPr/>
      </p:nvGrpSpPr>
      <p:grpSpPr>
        <a:xfrm>
          <a:off x="0" y="0"/>
          <a:ext cx="0" cy="0"/>
          <a:chOff x="0" y="0"/>
          <a:chExt cx="0" cy="0"/>
        </a:xfrm>
      </p:grpSpPr>
      <p:sp>
        <p:nvSpPr>
          <p:cNvPr id="32" name="Google Shape;32;p8"/>
          <p:cNvSpPr txBox="1"/>
          <p:nvPr>
            <p:ph type="title"/>
          </p:nvPr>
        </p:nvSpPr>
        <p:spPr>
          <a:xfrm>
            <a:off x="304800" y="183092"/>
            <a:ext cx="5486400" cy="7620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Clr>
                <a:schemeClr val="dk1"/>
              </a:buClr>
              <a:buSzPts val="2900"/>
              <a:buFont typeface="Calibri"/>
              <a:buNone/>
              <a:defRPr b="0" i="0" sz="2900" u="none" cap="none" strike="noStrike">
                <a:solidFill>
                  <a:schemeClr val="dk1"/>
                </a:solidFill>
                <a:latin typeface="Calibri"/>
                <a:ea typeface="Calibri"/>
                <a:cs typeface="Calibri"/>
                <a:sym typeface="Calibri"/>
              </a:defRPr>
            </a:lvl1pPr>
            <a:lvl2pPr lvl="1" rtl="0">
              <a:spcBef>
                <a:spcPts val="0"/>
              </a:spcBef>
              <a:spcAft>
                <a:spcPts val="0"/>
              </a:spcAft>
              <a:buSzPts val="900"/>
              <a:buNone/>
              <a:defRPr sz="1200"/>
            </a:lvl2pPr>
            <a:lvl3pPr lvl="2" rtl="0">
              <a:spcBef>
                <a:spcPts val="0"/>
              </a:spcBef>
              <a:spcAft>
                <a:spcPts val="0"/>
              </a:spcAft>
              <a:buSzPts val="900"/>
              <a:buNone/>
              <a:defRPr sz="1200"/>
            </a:lvl3pPr>
            <a:lvl4pPr lvl="3" rtl="0">
              <a:spcBef>
                <a:spcPts val="0"/>
              </a:spcBef>
              <a:spcAft>
                <a:spcPts val="0"/>
              </a:spcAft>
              <a:buSzPts val="900"/>
              <a:buNone/>
              <a:defRPr sz="1200"/>
            </a:lvl4pPr>
            <a:lvl5pPr lvl="4" rtl="0">
              <a:spcBef>
                <a:spcPts val="0"/>
              </a:spcBef>
              <a:spcAft>
                <a:spcPts val="0"/>
              </a:spcAft>
              <a:buSzPts val="900"/>
              <a:buNone/>
              <a:defRPr sz="1200"/>
            </a:lvl5pPr>
            <a:lvl6pPr lvl="5" rtl="0">
              <a:spcBef>
                <a:spcPts val="0"/>
              </a:spcBef>
              <a:spcAft>
                <a:spcPts val="0"/>
              </a:spcAft>
              <a:buSzPts val="900"/>
              <a:buNone/>
              <a:defRPr sz="1200"/>
            </a:lvl6pPr>
            <a:lvl7pPr lvl="6" rtl="0">
              <a:spcBef>
                <a:spcPts val="0"/>
              </a:spcBef>
              <a:spcAft>
                <a:spcPts val="0"/>
              </a:spcAft>
              <a:buSzPts val="900"/>
              <a:buNone/>
              <a:defRPr sz="1200"/>
            </a:lvl7pPr>
            <a:lvl8pPr lvl="7" rtl="0">
              <a:spcBef>
                <a:spcPts val="0"/>
              </a:spcBef>
              <a:spcAft>
                <a:spcPts val="0"/>
              </a:spcAft>
              <a:buSzPts val="900"/>
              <a:buNone/>
              <a:defRPr sz="1200"/>
            </a:lvl8pPr>
            <a:lvl9pPr lvl="8" rtl="0">
              <a:spcBef>
                <a:spcPts val="0"/>
              </a:spcBef>
              <a:spcAft>
                <a:spcPts val="0"/>
              </a:spcAft>
              <a:buSzPts val="900"/>
              <a:buNone/>
              <a:defRPr sz="1200"/>
            </a:lvl9pPr>
          </a:lstStyle>
          <a:p/>
        </p:txBody>
      </p:sp>
      <p:sp>
        <p:nvSpPr>
          <p:cNvPr id="33" name="Google Shape;33;p8"/>
          <p:cNvSpPr txBox="1"/>
          <p:nvPr>
            <p:ph idx="1" type="body"/>
          </p:nvPr>
        </p:nvSpPr>
        <p:spPr>
          <a:xfrm>
            <a:off x="304800" y="1066800"/>
            <a:ext cx="5486400" cy="3017400"/>
          </a:xfrm>
          <a:prstGeom prst="rect">
            <a:avLst/>
          </a:prstGeom>
          <a:noFill/>
          <a:ln>
            <a:noFill/>
          </a:ln>
        </p:spPr>
        <p:txBody>
          <a:bodyPr anchorCtr="0" anchor="t" bIns="30475" lIns="60950" spcFirstLastPara="1" rIns="60950" wrap="square" tIns="30475">
            <a:noAutofit/>
          </a:bodyPr>
          <a:lstStyle>
            <a:lvl1pPr indent="-361950" lvl="0" marL="457200" marR="0" rtl="0" algn="l">
              <a:spcBef>
                <a:spcPts val="4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9250" lvl="1" marL="914400" marR="0" rtl="0" algn="l">
              <a:spcBef>
                <a:spcPts val="400"/>
              </a:spcBef>
              <a:spcAft>
                <a:spcPts val="0"/>
              </a:spcAft>
              <a:buClr>
                <a:schemeClr val="dk1"/>
              </a:buClr>
              <a:buSzPts val="1900"/>
              <a:buFont typeface="Arial"/>
              <a:buChar char="–"/>
              <a:defRPr b="0" i="0" sz="1900" u="none" cap="none" strike="noStrike">
                <a:solidFill>
                  <a:schemeClr val="dk1"/>
                </a:solidFill>
                <a:latin typeface="Calibri"/>
                <a:ea typeface="Calibri"/>
                <a:cs typeface="Calibri"/>
                <a:sym typeface="Calibri"/>
              </a:defRPr>
            </a:lvl2pPr>
            <a:lvl3pPr indent="-330200" lvl="2" marL="13716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3pPr>
            <a:lvl4pPr indent="-311150" lvl="3" marL="1828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4pPr>
            <a:lvl5pPr indent="-311150" lvl="4" marL="22860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5pPr>
            <a:lvl6pPr indent="-311150" lvl="5" marL="27432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6pPr>
            <a:lvl7pPr indent="-311150" lvl="6" marL="32004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7pPr>
            <a:lvl8pPr indent="-311150" lvl="7" marL="36576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8pPr>
            <a:lvl9pPr indent="-311150" lvl="8" marL="4114800" marR="0" rtl="0" algn="l">
              <a:spcBef>
                <a:spcPts val="300"/>
              </a:spcBef>
              <a:spcAft>
                <a:spcPts val="0"/>
              </a:spcAft>
              <a:buClr>
                <a:schemeClr val="dk1"/>
              </a:buClr>
              <a:buSzPts val="1300"/>
              <a:buFont typeface="Arial"/>
              <a:buChar char="•"/>
              <a:defRPr b="0" i="0" sz="1300" u="none" cap="none" strike="noStrike">
                <a:solidFill>
                  <a:schemeClr val="dk1"/>
                </a:solidFill>
                <a:latin typeface="Calibri"/>
                <a:ea typeface="Calibri"/>
                <a:cs typeface="Calibri"/>
                <a:sym typeface="Calibri"/>
              </a:defRPr>
            </a:lvl9pPr>
          </a:lstStyle>
          <a:p/>
        </p:txBody>
      </p:sp>
      <p:sp>
        <p:nvSpPr>
          <p:cNvPr id="34" name="Google Shape;34;p8"/>
          <p:cNvSpPr txBox="1"/>
          <p:nvPr>
            <p:ph idx="10" type="dt"/>
          </p:nvPr>
        </p:nvSpPr>
        <p:spPr>
          <a:xfrm>
            <a:off x="304800" y="4237567"/>
            <a:ext cx="1422300" cy="243300"/>
          </a:xfrm>
          <a:prstGeom prst="rect">
            <a:avLst/>
          </a:prstGeom>
          <a:noFill/>
          <a:ln>
            <a:noFill/>
          </a:ln>
        </p:spPr>
        <p:txBody>
          <a:bodyPr anchorCtr="0" anchor="ctr" bIns="30475" lIns="60950" spcFirstLastPara="1" rIns="60950" wrap="square" tIns="30475">
            <a:noAutofit/>
          </a:bodyPr>
          <a:lstStyle>
            <a:lvl1pPr lvl="0" marR="0" rtl="0" algn="l">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5" name="Google Shape;35;p8"/>
          <p:cNvSpPr txBox="1"/>
          <p:nvPr>
            <p:ph idx="11" type="ftr"/>
          </p:nvPr>
        </p:nvSpPr>
        <p:spPr>
          <a:xfrm>
            <a:off x="2082800" y="4237567"/>
            <a:ext cx="1930500" cy="243300"/>
          </a:xfrm>
          <a:prstGeom prst="rect">
            <a:avLst/>
          </a:prstGeom>
          <a:noFill/>
          <a:ln>
            <a:noFill/>
          </a:ln>
        </p:spPr>
        <p:txBody>
          <a:bodyPr anchorCtr="0" anchor="ctr" bIns="30475" lIns="60950" spcFirstLastPara="1" rIns="60950" wrap="square" tIns="30475">
            <a:noAutofit/>
          </a:bodyPr>
          <a:lstStyle>
            <a:lvl1pPr lvl="0" marR="0" rtl="0" algn="ctr">
              <a:spcBef>
                <a:spcPts val="0"/>
              </a:spcBef>
              <a:spcAft>
                <a:spcPts val="0"/>
              </a:spcAft>
              <a:buSzPts val="900"/>
              <a:buNone/>
              <a:defRPr b="0" i="0" sz="800" u="none" cap="none" strike="noStrike">
                <a:solidFill>
                  <a:srgbClr val="888888"/>
                </a:solidFill>
                <a:latin typeface="Calibri"/>
                <a:ea typeface="Calibri"/>
                <a:cs typeface="Calibri"/>
                <a:sym typeface="Calibri"/>
              </a:defRPr>
            </a:lvl1pPr>
            <a:lvl2pPr lvl="1"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2pPr>
            <a:lvl3pPr lvl="2"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3pPr>
            <a:lvl4pPr lvl="3"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4pPr>
            <a:lvl5pPr lvl="4"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5pPr>
            <a:lvl6pPr lvl="5"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6pPr>
            <a:lvl7pPr lvl="6"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7pPr>
            <a:lvl8pPr lvl="7"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8pPr>
            <a:lvl9pPr lvl="8" marR="0" rtl="0" algn="l">
              <a:spcBef>
                <a:spcPts val="0"/>
              </a:spcBef>
              <a:spcAft>
                <a:spcPts val="0"/>
              </a:spcAft>
              <a:buSzPts val="900"/>
              <a:buNone/>
              <a:defRPr b="0" i="0" sz="1200" u="none" cap="none" strike="noStrike">
                <a:solidFill>
                  <a:schemeClr val="dk1"/>
                </a:solidFill>
                <a:latin typeface="Calibri"/>
                <a:ea typeface="Calibri"/>
                <a:cs typeface="Calibri"/>
                <a:sym typeface="Calibri"/>
              </a:defRPr>
            </a:lvl9pPr>
          </a:lstStyle>
          <a:p/>
        </p:txBody>
      </p:sp>
      <p:sp>
        <p:nvSpPr>
          <p:cNvPr id="36" name="Google Shape;36;p8"/>
          <p:cNvSpPr txBox="1"/>
          <p:nvPr>
            <p:ph idx="12" type="sldNum"/>
          </p:nvPr>
        </p:nvSpPr>
        <p:spPr>
          <a:xfrm>
            <a:off x="4368800" y="4237567"/>
            <a:ext cx="1422300" cy="243300"/>
          </a:xfrm>
          <a:prstGeom prst="rect">
            <a:avLst/>
          </a:prstGeom>
          <a:noFill/>
          <a:ln>
            <a:noFill/>
          </a:ln>
        </p:spPr>
        <p:txBody>
          <a:bodyPr anchorCtr="0" anchor="ctr" bIns="30475" lIns="60950" spcFirstLastPara="1" rIns="60950" wrap="square" tIns="30475">
            <a:noAutofit/>
          </a:bodyPr>
          <a:lstStyle>
            <a:lvl1pPr indent="0" lvl="0" marL="0" marR="0" rtl="0" algn="r">
              <a:spcBef>
                <a:spcPts val="0"/>
              </a:spcBef>
              <a:buNone/>
              <a:defRPr b="0" i="0" sz="800" u="none" cap="none" strike="noStrike">
                <a:solidFill>
                  <a:srgbClr val="888888"/>
                </a:solidFill>
                <a:latin typeface="Calibri"/>
                <a:ea typeface="Calibri"/>
                <a:cs typeface="Calibri"/>
                <a:sym typeface="Calibri"/>
              </a:defRPr>
            </a:lvl1pPr>
            <a:lvl2pPr indent="0" lvl="1" marL="0" marR="0" rtl="0" algn="r">
              <a:spcBef>
                <a:spcPts val="0"/>
              </a:spcBef>
              <a:buNone/>
              <a:defRPr b="0" i="0" sz="800" u="none" cap="none" strike="noStrike">
                <a:solidFill>
                  <a:srgbClr val="888888"/>
                </a:solidFill>
                <a:latin typeface="Calibri"/>
                <a:ea typeface="Calibri"/>
                <a:cs typeface="Calibri"/>
                <a:sym typeface="Calibri"/>
              </a:defRPr>
            </a:lvl2pPr>
            <a:lvl3pPr indent="0" lvl="2" marL="0" marR="0" rtl="0" algn="r">
              <a:spcBef>
                <a:spcPts val="0"/>
              </a:spcBef>
              <a:buNone/>
              <a:defRPr b="0" i="0" sz="800" u="none" cap="none" strike="noStrike">
                <a:solidFill>
                  <a:srgbClr val="888888"/>
                </a:solidFill>
                <a:latin typeface="Calibri"/>
                <a:ea typeface="Calibri"/>
                <a:cs typeface="Calibri"/>
                <a:sym typeface="Calibri"/>
              </a:defRPr>
            </a:lvl3pPr>
            <a:lvl4pPr indent="0" lvl="3" marL="0" marR="0" rtl="0" algn="r">
              <a:spcBef>
                <a:spcPts val="0"/>
              </a:spcBef>
              <a:buNone/>
              <a:defRPr b="0" i="0" sz="800" u="none" cap="none" strike="noStrike">
                <a:solidFill>
                  <a:srgbClr val="888888"/>
                </a:solidFill>
                <a:latin typeface="Calibri"/>
                <a:ea typeface="Calibri"/>
                <a:cs typeface="Calibri"/>
                <a:sym typeface="Calibri"/>
              </a:defRPr>
            </a:lvl4pPr>
            <a:lvl5pPr indent="0" lvl="4" marL="0" marR="0" rtl="0" algn="r">
              <a:spcBef>
                <a:spcPts val="0"/>
              </a:spcBef>
              <a:buNone/>
              <a:defRPr b="0" i="0" sz="800" u="none" cap="none" strike="noStrike">
                <a:solidFill>
                  <a:srgbClr val="888888"/>
                </a:solidFill>
                <a:latin typeface="Calibri"/>
                <a:ea typeface="Calibri"/>
                <a:cs typeface="Calibri"/>
                <a:sym typeface="Calibri"/>
              </a:defRPr>
            </a:lvl5pPr>
            <a:lvl6pPr indent="0" lvl="5" marL="0" marR="0" rtl="0" algn="r">
              <a:spcBef>
                <a:spcPts val="0"/>
              </a:spcBef>
              <a:buNone/>
              <a:defRPr b="0" i="0" sz="800" u="none" cap="none" strike="noStrike">
                <a:solidFill>
                  <a:srgbClr val="888888"/>
                </a:solidFill>
                <a:latin typeface="Calibri"/>
                <a:ea typeface="Calibri"/>
                <a:cs typeface="Calibri"/>
                <a:sym typeface="Calibri"/>
              </a:defRPr>
            </a:lvl6pPr>
            <a:lvl7pPr indent="0" lvl="6" marL="0" marR="0" rtl="0" algn="r">
              <a:spcBef>
                <a:spcPts val="0"/>
              </a:spcBef>
              <a:buNone/>
              <a:defRPr b="0" i="0" sz="800" u="none" cap="none" strike="noStrike">
                <a:solidFill>
                  <a:srgbClr val="888888"/>
                </a:solidFill>
                <a:latin typeface="Calibri"/>
                <a:ea typeface="Calibri"/>
                <a:cs typeface="Calibri"/>
                <a:sym typeface="Calibri"/>
              </a:defRPr>
            </a:lvl7pPr>
            <a:lvl8pPr indent="0" lvl="7" marL="0" marR="0" rtl="0" algn="r">
              <a:spcBef>
                <a:spcPts val="0"/>
              </a:spcBef>
              <a:buNone/>
              <a:defRPr b="0" i="0" sz="800" u="none" cap="none" strike="noStrike">
                <a:solidFill>
                  <a:srgbClr val="888888"/>
                </a:solidFill>
                <a:latin typeface="Calibri"/>
                <a:ea typeface="Calibri"/>
                <a:cs typeface="Calibri"/>
                <a:sym typeface="Calibri"/>
              </a:defRPr>
            </a:lvl8pPr>
            <a:lvl9pPr indent="0" lvl="8" marL="0" marR="0" rtl="0" algn="r">
              <a:spcBef>
                <a:spcPts val="0"/>
              </a:spcBef>
              <a:buNone/>
              <a:defRPr b="0" i="0" sz="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21.png"/><Relationship Id="rId5" Type="http://schemas.openxmlformats.org/officeDocument/2006/relationships/image" Target="../media/image18.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6.png"/><Relationship Id="rId10" Type="http://schemas.openxmlformats.org/officeDocument/2006/relationships/image" Target="../media/image22.png"/><Relationship Id="rId9" Type="http://schemas.openxmlformats.org/officeDocument/2006/relationships/image" Target="../media/image25.png"/><Relationship Id="rId5" Type="http://schemas.openxmlformats.org/officeDocument/2006/relationships/image" Target="../media/image24.png"/><Relationship Id="rId6" Type="http://schemas.openxmlformats.org/officeDocument/2006/relationships/image" Target="../media/image27.png"/><Relationship Id="rId7" Type="http://schemas.openxmlformats.org/officeDocument/2006/relationships/image" Target="../media/image20.png"/><Relationship Id="rId8"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30.png"/><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3.png"/><Relationship Id="rId4" Type="http://schemas.openxmlformats.org/officeDocument/2006/relationships/image" Target="../media/image29.png"/><Relationship Id="rId5" Type="http://schemas.openxmlformats.org/officeDocument/2006/relationships/image" Target="../media/image28.png"/><Relationship Id="rId6" Type="http://schemas.openxmlformats.org/officeDocument/2006/relationships/image" Target="../media/image31.png"/><Relationship Id="rId7"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21.png"/><Relationship Id="rId4" Type="http://schemas.openxmlformats.org/officeDocument/2006/relationships/image" Target="../media/image36.png"/><Relationship Id="rId5"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9"/>
          <p:cNvSpPr txBox="1"/>
          <p:nvPr/>
        </p:nvSpPr>
        <p:spPr>
          <a:xfrm>
            <a:off x="1373394" y="2436600"/>
            <a:ext cx="9445200" cy="7764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3500">
                <a:solidFill>
                  <a:srgbClr val="434343"/>
                </a:solidFill>
                <a:latin typeface="Proxima Nova"/>
                <a:ea typeface="Proxima Nova"/>
                <a:cs typeface="Proxima Nova"/>
                <a:sym typeface="Proxima Nova"/>
              </a:rPr>
              <a:t>Internal Note: </a:t>
            </a:r>
            <a:r>
              <a:rPr lang="en-US" sz="3500">
                <a:solidFill>
                  <a:srgbClr val="19AEF6"/>
                </a:solidFill>
                <a:latin typeface="Proxima Nova"/>
                <a:ea typeface="Proxima Nova"/>
                <a:cs typeface="Proxima Nova"/>
                <a:sym typeface="Proxima Nova"/>
              </a:rPr>
              <a:t>This 2-min presentation is to introduce Starling Minds Mental Fitness among other Head Start benefits.</a:t>
            </a:r>
            <a:endParaRPr sz="3500">
              <a:solidFill>
                <a:srgbClr val="19AEF6"/>
              </a:solidFill>
              <a:latin typeface="Proxima Nova"/>
              <a:ea typeface="Proxima Nova"/>
              <a:cs typeface="Proxima Nova"/>
              <a:sym typeface="Proxima Nov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20"/>
          <p:cNvSpPr txBox="1"/>
          <p:nvPr/>
        </p:nvSpPr>
        <p:spPr>
          <a:xfrm>
            <a:off x="910100" y="1920033"/>
            <a:ext cx="5132400" cy="738900"/>
          </a:xfrm>
          <a:prstGeom prst="rect">
            <a:avLst/>
          </a:prstGeom>
          <a:noFill/>
          <a:ln>
            <a:noFill/>
          </a:ln>
        </p:spPr>
        <p:txBody>
          <a:bodyPr anchorCtr="0" anchor="t" bIns="121900" lIns="121900" spcFirstLastPara="1" rIns="121900" wrap="square" tIns="121900">
            <a:spAutoFit/>
          </a:bodyPr>
          <a:lstStyle/>
          <a:p>
            <a:pPr indent="0" lvl="0" marL="0" rtl="0" algn="l">
              <a:lnSpc>
                <a:spcPct val="100000"/>
              </a:lnSpc>
              <a:spcBef>
                <a:spcPts val="0"/>
              </a:spcBef>
              <a:spcAft>
                <a:spcPts val="0"/>
              </a:spcAft>
              <a:buNone/>
            </a:pPr>
            <a:r>
              <a:rPr b="1" lang="en-US" sz="1600">
                <a:solidFill>
                  <a:schemeClr val="dk1"/>
                </a:solidFill>
                <a:latin typeface="Proxima Nova"/>
                <a:ea typeface="Proxima Nova"/>
                <a:cs typeface="Proxima Nova"/>
                <a:sym typeface="Proxima Nova"/>
              </a:rPr>
              <a:t>24/7, Personalized, Digital Mental Health Support Built for Educators.</a:t>
            </a:r>
            <a:endParaRPr sz="800">
              <a:solidFill>
                <a:schemeClr val="dk1"/>
              </a:solidFill>
              <a:latin typeface="Proxima Nova"/>
              <a:ea typeface="Proxima Nova"/>
              <a:cs typeface="Proxima Nova"/>
              <a:sym typeface="Proxima Nova"/>
            </a:endParaRPr>
          </a:p>
        </p:txBody>
      </p:sp>
      <p:sp>
        <p:nvSpPr>
          <p:cNvPr id="65" name="Google Shape;65;p20"/>
          <p:cNvSpPr txBox="1"/>
          <p:nvPr/>
        </p:nvSpPr>
        <p:spPr>
          <a:xfrm>
            <a:off x="907017" y="1186233"/>
            <a:ext cx="5918400" cy="815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700">
                <a:solidFill>
                  <a:srgbClr val="2194DD"/>
                </a:solidFill>
                <a:latin typeface="Proxima Nova"/>
                <a:ea typeface="Proxima Nova"/>
                <a:cs typeface="Proxima Nova"/>
                <a:sym typeface="Proxima Nova"/>
              </a:rPr>
              <a:t>Starling Mental Fitness</a:t>
            </a:r>
            <a:endParaRPr b="1" sz="3700">
              <a:solidFill>
                <a:srgbClr val="2194DD"/>
              </a:solidFill>
              <a:latin typeface="Proxima Nova"/>
              <a:ea typeface="Proxima Nova"/>
              <a:cs typeface="Proxima Nova"/>
              <a:sym typeface="Proxima Nova"/>
            </a:endParaRPr>
          </a:p>
        </p:txBody>
      </p:sp>
      <p:sp>
        <p:nvSpPr>
          <p:cNvPr id="66" name="Google Shape;66;p20"/>
          <p:cNvSpPr txBox="1"/>
          <p:nvPr/>
        </p:nvSpPr>
        <p:spPr>
          <a:xfrm>
            <a:off x="907033" y="2537000"/>
            <a:ext cx="5493600" cy="1046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solidFill>
                  <a:schemeClr val="dk1"/>
                </a:solidFill>
                <a:latin typeface="Proxima Nova"/>
                <a:ea typeface="Proxima Nova"/>
                <a:cs typeface="Proxima Nova"/>
                <a:sym typeface="Proxima Nova"/>
              </a:rPr>
              <a:t>Starling Mental Fitness is a full spectrum digital mental health program that delivers immediate, unlimited, and personalized digital Cognitive Behavioral Therapy (CBT) support and training for stress, anxiety, burnout, and depression.</a:t>
            </a:r>
            <a:endParaRPr sz="1300">
              <a:solidFill>
                <a:schemeClr val="dk1"/>
              </a:solidFill>
              <a:latin typeface="Proxima Nova"/>
              <a:ea typeface="Proxima Nova"/>
              <a:cs typeface="Proxima Nova"/>
              <a:sym typeface="Proxima Nova"/>
            </a:endParaRPr>
          </a:p>
        </p:txBody>
      </p:sp>
      <p:pic>
        <p:nvPicPr>
          <p:cNvPr id="67" name="Google Shape;67;p20"/>
          <p:cNvPicPr preferRelativeResize="0"/>
          <p:nvPr/>
        </p:nvPicPr>
        <p:blipFill>
          <a:blip r:embed="rId3">
            <a:alphaModFix/>
          </a:blip>
          <a:stretch>
            <a:fillRect/>
          </a:stretch>
        </p:blipFill>
        <p:spPr>
          <a:xfrm>
            <a:off x="12823667" y="58717"/>
            <a:ext cx="4755473" cy="4523498"/>
          </a:xfrm>
          <a:prstGeom prst="rect">
            <a:avLst/>
          </a:prstGeom>
          <a:noFill/>
          <a:ln>
            <a:noFill/>
          </a:ln>
        </p:spPr>
      </p:pic>
      <p:pic>
        <p:nvPicPr>
          <p:cNvPr id="68" name="Google Shape;68;p20"/>
          <p:cNvPicPr preferRelativeResize="0"/>
          <p:nvPr/>
        </p:nvPicPr>
        <p:blipFill>
          <a:blip r:embed="rId4">
            <a:alphaModFix/>
          </a:blip>
          <a:stretch>
            <a:fillRect/>
          </a:stretch>
        </p:blipFill>
        <p:spPr>
          <a:xfrm>
            <a:off x="917033" y="4019991"/>
            <a:ext cx="766708" cy="591459"/>
          </a:xfrm>
          <a:prstGeom prst="rect">
            <a:avLst/>
          </a:prstGeom>
          <a:noFill/>
          <a:ln>
            <a:noFill/>
          </a:ln>
        </p:spPr>
      </p:pic>
      <p:pic>
        <p:nvPicPr>
          <p:cNvPr id="69" name="Google Shape;69;p20"/>
          <p:cNvPicPr preferRelativeResize="0"/>
          <p:nvPr/>
        </p:nvPicPr>
        <p:blipFill>
          <a:blip r:embed="rId5">
            <a:alphaModFix/>
          </a:blip>
          <a:stretch>
            <a:fillRect/>
          </a:stretch>
        </p:blipFill>
        <p:spPr>
          <a:xfrm>
            <a:off x="917023" y="4933125"/>
            <a:ext cx="861634" cy="649875"/>
          </a:xfrm>
          <a:prstGeom prst="rect">
            <a:avLst/>
          </a:prstGeom>
          <a:noFill/>
          <a:ln>
            <a:noFill/>
          </a:ln>
        </p:spPr>
      </p:pic>
      <p:pic>
        <p:nvPicPr>
          <p:cNvPr id="70" name="Google Shape;70;p20"/>
          <p:cNvPicPr preferRelativeResize="0"/>
          <p:nvPr/>
        </p:nvPicPr>
        <p:blipFill>
          <a:blip r:embed="rId6">
            <a:alphaModFix/>
          </a:blip>
          <a:stretch>
            <a:fillRect/>
          </a:stretch>
        </p:blipFill>
        <p:spPr>
          <a:xfrm>
            <a:off x="3411270" y="4885667"/>
            <a:ext cx="781312" cy="744800"/>
          </a:xfrm>
          <a:prstGeom prst="rect">
            <a:avLst/>
          </a:prstGeom>
          <a:noFill/>
          <a:ln>
            <a:noFill/>
          </a:ln>
        </p:spPr>
      </p:pic>
      <p:pic>
        <p:nvPicPr>
          <p:cNvPr id="71" name="Google Shape;71;p20"/>
          <p:cNvPicPr preferRelativeResize="0"/>
          <p:nvPr/>
        </p:nvPicPr>
        <p:blipFill>
          <a:blip r:embed="rId7">
            <a:alphaModFix/>
          </a:blip>
          <a:stretch>
            <a:fillRect/>
          </a:stretch>
        </p:blipFill>
        <p:spPr>
          <a:xfrm>
            <a:off x="3378411" y="4019986"/>
            <a:ext cx="847030" cy="722895"/>
          </a:xfrm>
          <a:prstGeom prst="rect">
            <a:avLst/>
          </a:prstGeom>
          <a:noFill/>
          <a:ln>
            <a:noFill/>
          </a:ln>
        </p:spPr>
      </p:pic>
      <p:sp>
        <p:nvSpPr>
          <p:cNvPr id="72" name="Google Shape;72;p20"/>
          <p:cNvSpPr txBox="1"/>
          <p:nvPr/>
        </p:nvSpPr>
        <p:spPr>
          <a:xfrm>
            <a:off x="1683733" y="3955533"/>
            <a:ext cx="1847100" cy="661800"/>
          </a:xfrm>
          <a:prstGeom prst="rect">
            <a:avLst/>
          </a:prstGeom>
          <a:noFill/>
          <a:ln>
            <a:noFill/>
          </a:ln>
        </p:spPr>
        <p:txBody>
          <a:bodyPr anchorCtr="0" anchor="t" bIns="121900" lIns="121900" spcFirstLastPara="1" rIns="121900" wrap="square" tIns="121900">
            <a:spAutoFit/>
          </a:bodyPr>
          <a:lstStyle/>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Deliver more personalized</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mental health support that resonates with educators.</a:t>
            </a:r>
            <a:endParaRPr sz="900">
              <a:solidFill>
                <a:schemeClr val="dk1"/>
              </a:solidFill>
              <a:latin typeface="Proxima Nova"/>
              <a:ea typeface="Proxima Nova"/>
              <a:cs typeface="Proxima Nova"/>
              <a:sym typeface="Proxima Nova"/>
            </a:endParaRPr>
          </a:p>
        </p:txBody>
      </p:sp>
      <p:sp>
        <p:nvSpPr>
          <p:cNvPr id="73" name="Google Shape;73;p20"/>
          <p:cNvSpPr txBox="1"/>
          <p:nvPr/>
        </p:nvSpPr>
        <p:spPr>
          <a:xfrm>
            <a:off x="1683733" y="4897867"/>
            <a:ext cx="1719600" cy="800400"/>
          </a:xfrm>
          <a:prstGeom prst="rect">
            <a:avLst/>
          </a:prstGeom>
          <a:noFill/>
          <a:ln>
            <a:noFill/>
          </a:ln>
        </p:spPr>
        <p:txBody>
          <a:bodyPr anchorCtr="0" anchor="t" bIns="121900" lIns="121900" spcFirstLastPara="1" rIns="121900" wrap="square" tIns="121900">
            <a:spAutoFit/>
          </a:bodyPr>
          <a:lstStyle/>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Connect educators with</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their peers anonymously</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for encouragement and</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inspiration.</a:t>
            </a:r>
            <a:endParaRPr sz="900">
              <a:solidFill>
                <a:schemeClr val="dk1"/>
              </a:solidFill>
              <a:latin typeface="Proxima Nova"/>
              <a:ea typeface="Proxima Nova"/>
              <a:cs typeface="Proxima Nova"/>
              <a:sym typeface="Proxima Nova"/>
            </a:endParaRPr>
          </a:p>
        </p:txBody>
      </p:sp>
      <p:sp>
        <p:nvSpPr>
          <p:cNvPr id="74" name="Google Shape;74;p20"/>
          <p:cNvSpPr txBox="1"/>
          <p:nvPr/>
        </p:nvSpPr>
        <p:spPr>
          <a:xfrm>
            <a:off x="4225433" y="3955533"/>
            <a:ext cx="2082000" cy="923400"/>
          </a:xfrm>
          <a:prstGeom prst="rect">
            <a:avLst/>
          </a:prstGeom>
          <a:noFill/>
          <a:ln>
            <a:noFill/>
          </a:ln>
        </p:spPr>
        <p:txBody>
          <a:bodyPr anchorCtr="0" anchor="t" bIns="121900" lIns="121900" spcFirstLastPara="1" rIns="121900" wrap="square" tIns="121900">
            <a:spAutoFit/>
          </a:bodyPr>
          <a:lstStyle/>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Guided through a well-</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established process to ensure success, from launch to program management.</a:t>
            </a:r>
            <a:endParaRPr sz="900">
              <a:solidFill>
                <a:schemeClr val="dk1"/>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800">
              <a:solidFill>
                <a:schemeClr val="dk1"/>
              </a:solidFill>
              <a:latin typeface="Proxima Nova"/>
              <a:ea typeface="Proxima Nova"/>
              <a:cs typeface="Proxima Nova"/>
              <a:sym typeface="Proxima Nova"/>
            </a:endParaRPr>
          </a:p>
        </p:txBody>
      </p:sp>
      <p:sp>
        <p:nvSpPr>
          <p:cNvPr id="75" name="Google Shape;75;p20"/>
          <p:cNvSpPr txBox="1"/>
          <p:nvPr/>
        </p:nvSpPr>
        <p:spPr>
          <a:xfrm>
            <a:off x="4225433" y="4897867"/>
            <a:ext cx="2165100" cy="1062000"/>
          </a:xfrm>
          <a:prstGeom prst="rect">
            <a:avLst/>
          </a:prstGeom>
          <a:noFill/>
          <a:ln>
            <a:noFill/>
          </a:ln>
        </p:spPr>
        <p:txBody>
          <a:bodyPr anchorCtr="0" anchor="t" bIns="121900" lIns="121900" spcFirstLastPara="1" rIns="121900" wrap="square" tIns="121900">
            <a:spAutoFit/>
          </a:bodyPr>
          <a:lstStyle/>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Gain powerful new insights</a:t>
            </a:r>
            <a:endParaRPr sz="900">
              <a:solidFill>
                <a:schemeClr val="dk1"/>
              </a:solidFill>
              <a:latin typeface="Proxima Nova"/>
              <a:ea typeface="Proxima Nova"/>
              <a:cs typeface="Proxima Nova"/>
              <a:sym typeface="Proxima Nova"/>
            </a:endParaRPr>
          </a:p>
          <a:p>
            <a:pPr indent="0" lvl="0" marL="0" rtl="0" algn="l">
              <a:lnSpc>
                <a:spcPct val="100000"/>
              </a:lnSpc>
              <a:spcBef>
                <a:spcPts val="0"/>
              </a:spcBef>
              <a:spcAft>
                <a:spcPts val="0"/>
              </a:spcAft>
              <a:buNone/>
            </a:pPr>
            <a:r>
              <a:rPr lang="en-US" sz="900">
                <a:solidFill>
                  <a:schemeClr val="dk1"/>
                </a:solidFill>
                <a:latin typeface="Proxima Nova"/>
                <a:ea typeface="Proxima Nova"/>
                <a:cs typeface="Proxima Nova"/>
                <a:sym typeface="Proxima Nova"/>
              </a:rPr>
              <a:t>on when educators are most engaged, top stressors, and overall health to drive smarter policy decisions.</a:t>
            </a:r>
            <a:endParaRPr sz="900">
              <a:solidFill>
                <a:schemeClr val="dk1"/>
              </a:solidFill>
              <a:latin typeface="Proxima Nova"/>
              <a:ea typeface="Proxima Nova"/>
              <a:cs typeface="Proxima Nova"/>
              <a:sym typeface="Proxima Nova"/>
            </a:endParaRPr>
          </a:p>
          <a:p>
            <a:pPr indent="0" lvl="0" marL="0" rtl="0" algn="l">
              <a:lnSpc>
                <a:spcPct val="115000"/>
              </a:lnSpc>
              <a:spcBef>
                <a:spcPts val="0"/>
              </a:spcBef>
              <a:spcAft>
                <a:spcPts val="0"/>
              </a:spcAft>
              <a:buNone/>
            </a:pPr>
            <a:r>
              <a:t/>
            </a:r>
            <a:endParaRPr sz="800">
              <a:solidFill>
                <a:schemeClr val="dk1"/>
              </a:solidFill>
              <a:latin typeface="Proxima Nova"/>
              <a:ea typeface="Proxima Nova"/>
              <a:cs typeface="Proxima Nova"/>
              <a:sym typeface="Proxima Nova"/>
            </a:endParaRPr>
          </a:p>
        </p:txBody>
      </p:sp>
      <p:sp>
        <p:nvSpPr>
          <p:cNvPr id="76" name="Google Shape;76;p20"/>
          <p:cNvSpPr/>
          <p:nvPr/>
        </p:nvSpPr>
        <p:spPr>
          <a:xfrm>
            <a:off x="1020450" y="3659867"/>
            <a:ext cx="654900" cy="62700"/>
          </a:xfrm>
          <a:prstGeom prst="rect">
            <a:avLst/>
          </a:prstGeom>
          <a:solidFill>
            <a:srgbClr val="FEB728"/>
          </a:solidFill>
          <a:ln cap="flat" cmpd="sng" w="9525">
            <a:solidFill>
              <a:srgbClr val="FFFFFF"/>
            </a:solidFill>
            <a:prstDash val="solid"/>
            <a:round/>
            <a:headEnd len="sm" w="sm" type="none"/>
            <a:tailEnd len="sm" w="sm" type="none"/>
          </a:ln>
        </p:spPr>
        <p:txBody>
          <a:bodyPr anchorCtr="0" anchor="ctr" bIns="121900" lIns="121900" spcFirstLastPara="1" rIns="121900" wrap="square" tIns="121900">
            <a:noAutofit/>
          </a:bodyPr>
          <a:lstStyle/>
          <a:p>
            <a:pPr indent="0" lvl="0" marL="0" rtl="0" algn="ctr">
              <a:spcBef>
                <a:spcPts val="0"/>
              </a:spcBef>
              <a:spcAft>
                <a:spcPts val="0"/>
              </a:spcAft>
              <a:buNone/>
            </a:pPr>
            <a:r>
              <a:t/>
            </a:r>
            <a:endParaRPr sz="1900"/>
          </a:p>
        </p:txBody>
      </p:sp>
      <p:pic>
        <p:nvPicPr>
          <p:cNvPr id="77" name="Google Shape;77;p20"/>
          <p:cNvPicPr preferRelativeResize="0"/>
          <p:nvPr/>
        </p:nvPicPr>
        <p:blipFill rotWithShape="1">
          <a:blip r:embed="rId8">
            <a:alphaModFix/>
          </a:blip>
          <a:srcRect b="27532" l="0" r="0" t="20812"/>
          <a:stretch/>
        </p:blipFill>
        <p:spPr>
          <a:xfrm>
            <a:off x="6614167" y="1186233"/>
            <a:ext cx="5132401" cy="3432100"/>
          </a:xfrm>
          <a:prstGeom prst="rect">
            <a:avLst/>
          </a:prstGeom>
          <a:noFill/>
          <a:ln>
            <a:noFill/>
          </a:ln>
        </p:spPr>
      </p:pic>
      <p:pic>
        <p:nvPicPr>
          <p:cNvPr id="78" name="Google Shape;78;p20"/>
          <p:cNvPicPr preferRelativeResize="0"/>
          <p:nvPr/>
        </p:nvPicPr>
        <p:blipFill>
          <a:blip r:embed="rId9">
            <a:alphaModFix/>
          </a:blip>
          <a:stretch>
            <a:fillRect/>
          </a:stretch>
        </p:blipFill>
        <p:spPr>
          <a:xfrm>
            <a:off x="6754065" y="5250267"/>
            <a:ext cx="4214486" cy="820800"/>
          </a:xfrm>
          <a:prstGeom prst="rect">
            <a:avLst/>
          </a:prstGeom>
          <a:noFill/>
          <a:ln>
            <a:noFill/>
          </a:ln>
        </p:spPr>
      </p:pic>
      <p:sp>
        <p:nvSpPr>
          <p:cNvPr id="79" name="Google Shape;79;p20"/>
          <p:cNvSpPr txBox="1"/>
          <p:nvPr/>
        </p:nvSpPr>
        <p:spPr>
          <a:xfrm>
            <a:off x="6825433" y="4496600"/>
            <a:ext cx="4347600" cy="5916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None/>
            </a:pPr>
            <a:r>
              <a:rPr lang="en-US" sz="1600">
                <a:solidFill>
                  <a:srgbClr val="434343"/>
                </a:solidFill>
                <a:latin typeface="Proxima Nova Extrabold"/>
                <a:ea typeface="Proxima Nova Extrabold"/>
                <a:cs typeface="Proxima Nova Extrabold"/>
                <a:sym typeface="Proxima Nova Extrabold"/>
              </a:rPr>
              <a:t>Get Starling Minds on your phone! </a:t>
            </a:r>
            <a:endParaRPr sz="1600">
              <a:solidFill>
                <a:srgbClr val="434343"/>
              </a:solidFill>
              <a:latin typeface="Proxima Nova Extrabold"/>
              <a:ea typeface="Proxima Nova Extrabold"/>
              <a:cs typeface="Proxima Nova Extrabold"/>
              <a:sym typeface="Proxima Nova Extrabold"/>
            </a:endParaRPr>
          </a:p>
          <a:p>
            <a:pPr indent="0" lvl="0" marL="0" rtl="0" algn="l">
              <a:lnSpc>
                <a:spcPct val="115000"/>
              </a:lnSpc>
              <a:spcBef>
                <a:spcPts val="0"/>
              </a:spcBef>
              <a:spcAft>
                <a:spcPts val="0"/>
              </a:spcAft>
              <a:buNone/>
            </a:pPr>
            <a:r>
              <a:rPr lang="en-US" sz="1600">
                <a:solidFill>
                  <a:srgbClr val="FEB728"/>
                </a:solidFill>
                <a:latin typeface="Proxima Nova Semibold"/>
                <a:ea typeface="Proxima Nova Semibold"/>
                <a:cs typeface="Proxima Nova Semibold"/>
                <a:sym typeface="Proxima Nova Semibold"/>
              </a:rPr>
              <a:t>Available for download.</a:t>
            </a:r>
            <a:endParaRPr sz="1600">
              <a:solidFill>
                <a:srgbClr val="FEB728"/>
              </a:solidFill>
              <a:latin typeface="Proxima Nova Semibold"/>
              <a:ea typeface="Proxima Nova Semibold"/>
              <a:cs typeface="Proxima Nova Semibold"/>
              <a:sym typeface="Proxima Nova Semibo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21"/>
          <p:cNvPicPr preferRelativeResize="0"/>
          <p:nvPr/>
        </p:nvPicPr>
        <p:blipFill>
          <a:blip r:embed="rId3">
            <a:alphaModFix/>
          </a:blip>
          <a:stretch>
            <a:fillRect/>
          </a:stretch>
        </p:blipFill>
        <p:spPr>
          <a:xfrm>
            <a:off x="650167" y="1973967"/>
            <a:ext cx="2285202" cy="2592302"/>
          </a:xfrm>
          <a:prstGeom prst="rect">
            <a:avLst/>
          </a:prstGeom>
          <a:noFill/>
          <a:ln>
            <a:noFill/>
          </a:ln>
        </p:spPr>
      </p:pic>
      <p:sp>
        <p:nvSpPr>
          <p:cNvPr id="85" name="Google Shape;85;p21"/>
          <p:cNvSpPr txBox="1"/>
          <p:nvPr/>
        </p:nvSpPr>
        <p:spPr>
          <a:xfrm>
            <a:off x="888367" y="2797300"/>
            <a:ext cx="1808700" cy="923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100">
                <a:latin typeface="Proxima Nova"/>
                <a:ea typeface="Proxima Nova"/>
                <a:cs typeface="Proxima Nova"/>
                <a:sym typeface="Proxima Nova"/>
              </a:rPr>
              <a:t>Delivers personalized and tailored support and content specific to educators</a:t>
            </a:r>
            <a:endParaRPr sz="900">
              <a:latin typeface="Proxima Nova"/>
              <a:ea typeface="Proxima Nova"/>
              <a:cs typeface="Proxima Nova"/>
              <a:sym typeface="Proxima Nova"/>
            </a:endParaRPr>
          </a:p>
        </p:txBody>
      </p:sp>
      <p:sp>
        <p:nvSpPr>
          <p:cNvPr id="86" name="Google Shape;86;p21"/>
          <p:cNvSpPr/>
          <p:nvPr/>
        </p:nvSpPr>
        <p:spPr>
          <a:xfrm>
            <a:off x="805733" y="2152212"/>
            <a:ext cx="1983900" cy="550800"/>
          </a:xfrm>
          <a:prstGeom prst="roundRect">
            <a:avLst>
              <a:gd fmla="val 5208" name="adj"/>
            </a:avLst>
          </a:prstGeom>
          <a:solidFill>
            <a:srgbClr val="FEB728"/>
          </a:solidFill>
          <a:ln cap="flat" cmpd="sng" w="9525">
            <a:solidFill>
              <a:srgbClr val="FEB728"/>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87" name="Google Shape;87;p21"/>
          <p:cNvSpPr txBox="1"/>
          <p:nvPr/>
        </p:nvSpPr>
        <p:spPr>
          <a:xfrm>
            <a:off x="995767" y="2096983"/>
            <a:ext cx="1593900" cy="4443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Clr>
                <a:schemeClr val="dk1"/>
              </a:buClr>
              <a:buSzPts val="1500"/>
              <a:buFont typeface="Arial"/>
              <a:buNone/>
            </a:pPr>
            <a:r>
              <a:rPr b="1" lang="en-US" sz="1300">
                <a:latin typeface="Proxima Nova"/>
                <a:ea typeface="Proxima Nova"/>
                <a:cs typeface="Proxima Nova"/>
                <a:sym typeface="Proxima Nova"/>
              </a:rPr>
              <a:t>iCBT built for Educators</a:t>
            </a:r>
            <a:endParaRPr b="1" sz="1300">
              <a:latin typeface="Proxima Nova"/>
              <a:ea typeface="Proxima Nova"/>
              <a:cs typeface="Proxima Nova"/>
              <a:sym typeface="Proxima Nova"/>
            </a:endParaRPr>
          </a:p>
          <a:p>
            <a:pPr indent="0" lvl="0" marL="0" rtl="0" algn="ctr">
              <a:spcBef>
                <a:spcPts val="0"/>
              </a:spcBef>
              <a:spcAft>
                <a:spcPts val="0"/>
              </a:spcAft>
              <a:buNone/>
            </a:pPr>
            <a:r>
              <a:rPr b="1" lang="en-US" sz="1300">
                <a:solidFill>
                  <a:srgbClr val="434343"/>
                </a:solidFill>
                <a:latin typeface="Proxima Nova"/>
                <a:ea typeface="Proxima Nova"/>
                <a:cs typeface="Proxima Nova"/>
                <a:sym typeface="Proxima Nova"/>
              </a:rPr>
              <a:t> </a:t>
            </a:r>
            <a:endParaRPr b="1" sz="1300">
              <a:latin typeface="Proxima Nova"/>
              <a:ea typeface="Proxima Nova"/>
              <a:cs typeface="Proxima Nova"/>
              <a:sym typeface="Proxima Nova"/>
            </a:endParaRPr>
          </a:p>
        </p:txBody>
      </p:sp>
      <p:sp>
        <p:nvSpPr>
          <p:cNvPr id="88" name="Google Shape;88;p21"/>
          <p:cNvSpPr txBox="1"/>
          <p:nvPr/>
        </p:nvSpPr>
        <p:spPr>
          <a:xfrm>
            <a:off x="751767" y="1149300"/>
            <a:ext cx="3041100" cy="815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700">
                <a:solidFill>
                  <a:srgbClr val="2194DD"/>
                </a:solidFill>
                <a:latin typeface="Proxima Nova"/>
                <a:ea typeface="Proxima Nova"/>
                <a:cs typeface="Proxima Nova"/>
                <a:sym typeface="Proxima Nova"/>
              </a:rPr>
              <a:t>Why it works</a:t>
            </a:r>
            <a:endParaRPr b="1" sz="3700">
              <a:solidFill>
                <a:srgbClr val="2194DD"/>
              </a:solidFill>
              <a:latin typeface="Proxima Nova"/>
              <a:ea typeface="Proxima Nova"/>
              <a:cs typeface="Proxima Nova"/>
              <a:sym typeface="Proxima Nova"/>
            </a:endParaRPr>
          </a:p>
        </p:txBody>
      </p:sp>
      <p:pic>
        <p:nvPicPr>
          <p:cNvPr id="89" name="Google Shape;89;p21"/>
          <p:cNvPicPr preferRelativeResize="0"/>
          <p:nvPr/>
        </p:nvPicPr>
        <p:blipFill>
          <a:blip r:embed="rId3">
            <a:alphaModFix/>
          </a:blip>
          <a:stretch>
            <a:fillRect/>
          </a:stretch>
        </p:blipFill>
        <p:spPr>
          <a:xfrm>
            <a:off x="3065933" y="1970100"/>
            <a:ext cx="2285202" cy="2592302"/>
          </a:xfrm>
          <a:prstGeom prst="rect">
            <a:avLst/>
          </a:prstGeom>
          <a:noFill/>
          <a:ln>
            <a:noFill/>
          </a:ln>
        </p:spPr>
      </p:pic>
      <p:sp>
        <p:nvSpPr>
          <p:cNvPr id="90" name="Google Shape;90;p21"/>
          <p:cNvSpPr txBox="1"/>
          <p:nvPr/>
        </p:nvSpPr>
        <p:spPr>
          <a:xfrm>
            <a:off x="3184300" y="2789567"/>
            <a:ext cx="2058300" cy="11943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1600"/>
              </a:spcBef>
              <a:spcAft>
                <a:spcPts val="1600"/>
              </a:spcAft>
              <a:buNone/>
            </a:pPr>
            <a:r>
              <a:rPr lang="en-US" sz="1100">
                <a:latin typeface="Proxima Nova"/>
                <a:ea typeface="Proxima Nova"/>
                <a:cs typeface="Proxima Nova"/>
                <a:sym typeface="Proxima Nova"/>
              </a:rPr>
              <a:t>Empowers leaders to be champions of their mental fitness and build cultures of compassion, resilience,and wellness for healthier teams</a:t>
            </a:r>
            <a:endParaRPr sz="1100">
              <a:latin typeface="Proxima Nova"/>
              <a:ea typeface="Proxima Nova"/>
              <a:cs typeface="Proxima Nova"/>
              <a:sym typeface="Proxima Nova"/>
            </a:endParaRPr>
          </a:p>
        </p:txBody>
      </p:sp>
      <p:sp>
        <p:nvSpPr>
          <p:cNvPr id="91" name="Google Shape;91;p21"/>
          <p:cNvSpPr/>
          <p:nvPr/>
        </p:nvSpPr>
        <p:spPr>
          <a:xfrm>
            <a:off x="3221500" y="2148344"/>
            <a:ext cx="1983900" cy="550800"/>
          </a:xfrm>
          <a:prstGeom prst="roundRect">
            <a:avLst>
              <a:gd fmla="val 5208" name="adj"/>
            </a:avLst>
          </a:prstGeom>
          <a:solidFill>
            <a:srgbClr val="FEB728"/>
          </a:solidFill>
          <a:ln cap="flat" cmpd="sng" w="9525">
            <a:solidFill>
              <a:srgbClr val="FEB728"/>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2" name="Google Shape;92;p21"/>
          <p:cNvSpPr txBox="1"/>
          <p:nvPr/>
        </p:nvSpPr>
        <p:spPr>
          <a:xfrm>
            <a:off x="3411967" y="2093117"/>
            <a:ext cx="1593900" cy="4443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Clr>
                <a:schemeClr val="dk1"/>
              </a:buClr>
              <a:buSzPts val="1500"/>
              <a:buFont typeface="Arial"/>
              <a:buNone/>
            </a:pPr>
            <a:r>
              <a:rPr b="1" lang="en-US" sz="1300">
                <a:latin typeface="Proxima Nova"/>
                <a:ea typeface="Proxima Nova"/>
                <a:cs typeface="Proxima Nova"/>
                <a:sym typeface="Proxima Nova"/>
              </a:rPr>
              <a:t>Leadership Training</a:t>
            </a:r>
            <a:endParaRPr b="1" sz="1300">
              <a:latin typeface="Proxima Nova"/>
              <a:ea typeface="Proxima Nova"/>
              <a:cs typeface="Proxima Nova"/>
              <a:sym typeface="Proxima Nova"/>
            </a:endParaRPr>
          </a:p>
          <a:p>
            <a:pPr indent="0" lvl="0" marL="0" rtl="0" algn="ctr">
              <a:spcBef>
                <a:spcPts val="0"/>
              </a:spcBef>
              <a:spcAft>
                <a:spcPts val="0"/>
              </a:spcAft>
              <a:buNone/>
            </a:pPr>
            <a:r>
              <a:rPr b="1" lang="en-US" sz="1300">
                <a:solidFill>
                  <a:srgbClr val="434343"/>
                </a:solidFill>
                <a:latin typeface="Proxima Nova"/>
                <a:ea typeface="Proxima Nova"/>
                <a:cs typeface="Proxima Nova"/>
                <a:sym typeface="Proxima Nova"/>
              </a:rPr>
              <a:t> </a:t>
            </a:r>
            <a:endParaRPr b="1" sz="1300">
              <a:latin typeface="Proxima Nova"/>
              <a:ea typeface="Proxima Nova"/>
              <a:cs typeface="Proxima Nova"/>
              <a:sym typeface="Proxima Nova"/>
            </a:endParaRPr>
          </a:p>
        </p:txBody>
      </p:sp>
      <p:pic>
        <p:nvPicPr>
          <p:cNvPr id="93" name="Google Shape;93;p21"/>
          <p:cNvPicPr preferRelativeResize="0"/>
          <p:nvPr/>
        </p:nvPicPr>
        <p:blipFill>
          <a:blip r:embed="rId3">
            <a:alphaModFix/>
          </a:blip>
          <a:stretch>
            <a:fillRect/>
          </a:stretch>
        </p:blipFill>
        <p:spPr>
          <a:xfrm>
            <a:off x="5481700" y="1973950"/>
            <a:ext cx="2285202" cy="2592302"/>
          </a:xfrm>
          <a:prstGeom prst="rect">
            <a:avLst/>
          </a:prstGeom>
          <a:noFill/>
          <a:ln>
            <a:noFill/>
          </a:ln>
        </p:spPr>
      </p:pic>
      <p:sp>
        <p:nvSpPr>
          <p:cNvPr id="94" name="Google Shape;94;p21"/>
          <p:cNvSpPr txBox="1"/>
          <p:nvPr/>
        </p:nvSpPr>
        <p:spPr>
          <a:xfrm>
            <a:off x="5668300" y="2797233"/>
            <a:ext cx="1911900" cy="11943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1600"/>
              </a:spcBef>
              <a:spcAft>
                <a:spcPts val="1600"/>
              </a:spcAft>
              <a:buNone/>
            </a:pPr>
            <a:r>
              <a:rPr lang="en-US" sz="1100">
                <a:latin typeface="Proxima Nova"/>
                <a:ea typeface="Proxima Nova"/>
                <a:cs typeface="Proxima Nova"/>
                <a:sym typeface="Proxima Nova"/>
              </a:rPr>
              <a:t>Fosters empathy, care, and safety to normalize support for educators struggling with stress, anxiety, burnout, and depression</a:t>
            </a:r>
            <a:endParaRPr sz="1100">
              <a:latin typeface="Proxima Nova"/>
              <a:ea typeface="Proxima Nova"/>
              <a:cs typeface="Proxima Nova"/>
              <a:sym typeface="Proxima Nova"/>
            </a:endParaRPr>
          </a:p>
        </p:txBody>
      </p:sp>
      <p:sp>
        <p:nvSpPr>
          <p:cNvPr id="95" name="Google Shape;95;p21"/>
          <p:cNvSpPr/>
          <p:nvPr/>
        </p:nvSpPr>
        <p:spPr>
          <a:xfrm>
            <a:off x="5637267" y="2152194"/>
            <a:ext cx="1983900" cy="550800"/>
          </a:xfrm>
          <a:prstGeom prst="roundRect">
            <a:avLst>
              <a:gd fmla="val 5208" name="adj"/>
            </a:avLst>
          </a:prstGeom>
          <a:solidFill>
            <a:srgbClr val="FEB728"/>
          </a:solidFill>
          <a:ln cap="flat" cmpd="sng" w="9525">
            <a:solidFill>
              <a:srgbClr val="FEB728"/>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6" name="Google Shape;96;p21"/>
          <p:cNvSpPr txBox="1"/>
          <p:nvPr/>
        </p:nvSpPr>
        <p:spPr>
          <a:xfrm>
            <a:off x="5827733" y="2096967"/>
            <a:ext cx="1593900" cy="4443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US" sz="1300">
                <a:latin typeface="Proxima Nova"/>
                <a:ea typeface="Proxima Nova"/>
                <a:cs typeface="Proxima Nova"/>
                <a:sym typeface="Proxima Nova"/>
              </a:rPr>
              <a:t>Culture </a:t>
            </a:r>
            <a:endParaRPr b="1" sz="1300">
              <a:latin typeface="Proxima Nova"/>
              <a:ea typeface="Proxima Nova"/>
              <a:cs typeface="Proxima Nova"/>
              <a:sym typeface="Proxima Nova"/>
            </a:endParaRPr>
          </a:p>
          <a:p>
            <a:pPr indent="0" lvl="0" marL="0" rtl="0" algn="ctr">
              <a:spcBef>
                <a:spcPts val="0"/>
              </a:spcBef>
              <a:spcAft>
                <a:spcPts val="0"/>
              </a:spcAft>
              <a:buNone/>
            </a:pPr>
            <a:r>
              <a:rPr b="1" lang="en-US" sz="1300">
                <a:latin typeface="Proxima Nova"/>
                <a:ea typeface="Proxima Nova"/>
                <a:cs typeface="Proxima Nova"/>
                <a:sym typeface="Proxima Nova"/>
              </a:rPr>
              <a:t>Shift</a:t>
            </a:r>
            <a:endParaRPr b="1" sz="1300">
              <a:latin typeface="Proxima Nova"/>
              <a:ea typeface="Proxima Nova"/>
              <a:cs typeface="Proxima Nova"/>
              <a:sym typeface="Proxima Nova"/>
            </a:endParaRPr>
          </a:p>
        </p:txBody>
      </p:sp>
      <p:sp>
        <p:nvSpPr>
          <p:cNvPr id="97" name="Google Shape;97;p21"/>
          <p:cNvSpPr txBox="1"/>
          <p:nvPr/>
        </p:nvSpPr>
        <p:spPr>
          <a:xfrm>
            <a:off x="8491433" y="2758383"/>
            <a:ext cx="1277700" cy="5508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Clr>
                <a:schemeClr val="dk1"/>
              </a:buClr>
              <a:buSzPts val="1500"/>
              <a:buFont typeface="Arial"/>
              <a:buNone/>
            </a:pPr>
            <a:r>
              <a:rPr lang="en-US" sz="900">
                <a:solidFill>
                  <a:schemeClr val="dk1"/>
                </a:solidFill>
                <a:latin typeface="Open Sans"/>
                <a:ea typeface="Open Sans"/>
                <a:cs typeface="Open Sans"/>
                <a:sym typeface="Open Sans"/>
              </a:rPr>
              <a:t>Program Registrations for Staff and Family Members</a:t>
            </a:r>
            <a:endParaRPr sz="500">
              <a:latin typeface="Open Sans"/>
              <a:ea typeface="Open Sans"/>
              <a:cs typeface="Open Sans"/>
              <a:sym typeface="Open Sans"/>
            </a:endParaRPr>
          </a:p>
          <a:p>
            <a:pPr indent="0" lvl="0" marL="0" marR="0" rtl="0" algn="ctr">
              <a:lnSpc>
                <a:spcPct val="100000"/>
              </a:lnSpc>
              <a:spcBef>
                <a:spcPts val="0"/>
              </a:spcBef>
              <a:spcAft>
                <a:spcPts val="0"/>
              </a:spcAft>
              <a:buNone/>
            </a:pPr>
            <a:r>
              <a:t/>
            </a:r>
            <a:endParaRPr b="1" sz="800">
              <a:solidFill>
                <a:srgbClr val="333333"/>
              </a:solidFill>
              <a:latin typeface="Open Sans"/>
              <a:ea typeface="Open Sans"/>
              <a:cs typeface="Open Sans"/>
              <a:sym typeface="Open Sans"/>
            </a:endParaRPr>
          </a:p>
        </p:txBody>
      </p:sp>
      <p:sp>
        <p:nvSpPr>
          <p:cNvPr id="98" name="Google Shape;98;p21"/>
          <p:cNvSpPr txBox="1"/>
          <p:nvPr/>
        </p:nvSpPr>
        <p:spPr>
          <a:xfrm>
            <a:off x="8633033" y="3960717"/>
            <a:ext cx="1136100" cy="393300"/>
          </a:xfrm>
          <a:prstGeom prst="rect">
            <a:avLst/>
          </a:prstGeom>
          <a:noFill/>
          <a:ln>
            <a:noFill/>
          </a:ln>
        </p:spPr>
        <p:txBody>
          <a:bodyPr anchorCtr="0" anchor="t" bIns="0" lIns="0" spcFirstLastPara="1" rIns="0" wrap="square" tIns="0">
            <a:noAutofit/>
          </a:bodyPr>
          <a:lstStyle/>
          <a:p>
            <a:pPr indent="0" lvl="0" marL="0" rtl="0" algn="ctr">
              <a:lnSpc>
                <a:spcPct val="115000"/>
              </a:lnSpc>
              <a:spcBef>
                <a:spcPts val="0"/>
              </a:spcBef>
              <a:spcAft>
                <a:spcPts val="0"/>
              </a:spcAft>
              <a:buClr>
                <a:schemeClr val="dk1"/>
              </a:buClr>
              <a:buSzPts val="1500"/>
              <a:buFont typeface="Arial"/>
              <a:buNone/>
            </a:pPr>
            <a:r>
              <a:rPr lang="en-US" sz="900">
                <a:latin typeface="Open Sans"/>
                <a:ea typeface="Open Sans"/>
                <a:cs typeface="Open Sans"/>
                <a:sym typeface="Open Sans"/>
              </a:rPr>
              <a:t>Improvement in</a:t>
            </a:r>
            <a:endParaRPr sz="900">
              <a:latin typeface="Open Sans"/>
              <a:ea typeface="Open Sans"/>
              <a:cs typeface="Open Sans"/>
              <a:sym typeface="Open Sans"/>
            </a:endParaRPr>
          </a:p>
          <a:p>
            <a:pPr indent="0" lvl="0" marL="0" rtl="0" algn="ctr">
              <a:lnSpc>
                <a:spcPct val="115000"/>
              </a:lnSpc>
              <a:spcBef>
                <a:spcPts val="0"/>
              </a:spcBef>
              <a:spcAft>
                <a:spcPts val="0"/>
              </a:spcAft>
              <a:buClr>
                <a:schemeClr val="dk1"/>
              </a:buClr>
              <a:buSzPts val="1500"/>
              <a:buFont typeface="Arial"/>
              <a:buNone/>
            </a:pPr>
            <a:r>
              <a:rPr lang="en-US" sz="900">
                <a:latin typeface="Open Sans"/>
                <a:ea typeface="Open Sans"/>
                <a:cs typeface="Open Sans"/>
                <a:sym typeface="Open Sans"/>
              </a:rPr>
              <a:t>anxiety scores</a:t>
            </a:r>
            <a:endParaRPr sz="900">
              <a:latin typeface="Open Sans"/>
              <a:ea typeface="Open Sans"/>
              <a:cs typeface="Open Sans"/>
              <a:sym typeface="Open Sans"/>
            </a:endParaRPr>
          </a:p>
          <a:p>
            <a:pPr indent="0" lvl="0" marL="0" rtl="0" algn="ctr">
              <a:lnSpc>
                <a:spcPct val="115000"/>
              </a:lnSpc>
              <a:spcBef>
                <a:spcPts val="0"/>
              </a:spcBef>
              <a:spcAft>
                <a:spcPts val="0"/>
              </a:spcAft>
              <a:buClr>
                <a:srgbClr val="000000"/>
              </a:buClr>
              <a:buSzPts val="800"/>
              <a:buFont typeface="Arial"/>
              <a:buNone/>
            </a:pPr>
            <a:r>
              <a:t/>
            </a:r>
            <a:endParaRPr sz="1100">
              <a:latin typeface="Open Sans"/>
              <a:ea typeface="Open Sans"/>
              <a:cs typeface="Open Sans"/>
              <a:sym typeface="Open Sans"/>
            </a:endParaRPr>
          </a:p>
          <a:p>
            <a:pPr indent="0" lvl="0" marL="0" marR="0" rtl="0" algn="ctr">
              <a:lnSpc>
                <a:spcPct val="100000"/>
              </a:lnSpc>
              <a:spcBef>
                <a:spcPts val="0"/>
              </a:spcBef>
              <a:spcAft>
                <a:spcPts val="0"/>
              </a:spcAft>
              <a:buNone/>
            </a:pPr>
            <a:r>
              <a:t/>
            </a:r>
            <a:endParaRPr b="1" sz="1100">
              <a:solidFill>
                <a:srgbClr val="333333"/>
              </a:solidFill>
              <a:latin typeface="Open Sans"/>
              <a:ea typeface="Open Sans"/>
              <a:cs typeface="Open Sans"/>
              <a:sym typeface="Open Sans"/>
            </a:endParaRPr>
          </a:p>
        </p:txBody>
      </p:sp>
      <p:sp>
        <p:nvSpPr>
          <p:cNvPr id="99" name="Google Shape;99;p21"/>
          <p:cNvSpPr txBox="1"/>
          <p:nvPr/>
        </p:nvSpPr>
        <p:spPr>
          <a:xfrm>
            <a:off x="10182271" y="3960721"/>
            <a:ext cx="1226700" cy="393300"/>
          </a:xfrm>
          <a:prstGeom prst="rect">
            <a:avLst/>
          </a:prstGeom>
          <a:noFill/>
          <a:ln>
            <a:noFill/>
          </a:ln>
        </p:spPr>
        <p:txBody>
          <a:bodyPr anchorCtr="0" anchor="t" bIns="0" lIns="0" spcFirstLastPara="1" rIns="0" wrap="square" tIns="0">
            <a:noAutofit/>
          </a:bodyPr>
          <a:lstStyle/>
          <a:p>
            <a:pPr indent="0" lvl="0" marL="0" rtl="0" algn="ctr">
              <a:lnSpc>
                <a:spcPct val="115000"/>
              </a:lnSpc>
              <a:spcBef>
                <a:spcPts val="0"/>
              </a:spcBef>
              <a:spcAft>
                <a:spcPts val="0"/>
              </a:spcAft>
              <a:buClr>
                <a:schemeClr val="dk1"/>
              </a:buClr>
              <a:buSzPts val="1500"/>
              <a:buFont typeface="Arial"/>
              <a:buNone/>
            </a:pPr>
            <a:r>
              <a:rPr lang="en-US" sz="900">
                <a:latin typeface="Open Sans"/>
                <a:ea typeface="Open Sans"/>
                <a:cs typeface="Open Sans"/>
                <a:sym typeface="Open Sans"/>
              </a:rPr>
              <a:t>Improvement in</a:t>
            </a:r>
            <a:endParaRPr sz="900">
              <a:latin typeface="Open Sans"/>
              <a:ea typeface="Open Sans"/>
              <a:cs typeface="Open Sans"/>
              <a:sym typeface="Open Sans"/>
            </a:endParaRPr>
          </a:p>
          <a:p>
            <a:pPr indent="0" lvl="0" marL="0" rtl="0" algn="ctr">
              <a:lnSpc>
                <a:spcPct val="115000"/>
              </a:lnSpc>
              <a:spcBef>
                <a:spcPts val="0"/>
              </a:spcBef>
              <a:spcAft>
                <a:spcPts val="0"/>
              </a:spcAft>
              <a:buClr>
                <a:schemeClr val="dk1"/>
              </a:buClr>
              <a:buSzPts val="1500"/>
              <a:buFont typeface="Arial"/>
              <a:buNone/>
            </a:pPr>
            <a:r>
              <a:rPr lang="en-US" sz="900">
                <a:latin typeface="Open Sans"/>
                <a:ea typeface="Open Sans"/>
                <a:cs typeface="Open Sans"/>
                <a:sym typeface="Open Sans"/>
              </a:rPr>
              <a:t>depression scores</a:t>
            </a:r>
            <a:endParaRPr sz="900">
              <a:latin typeface="Open Sans"/>
              <a:ea typeface="Open Sans"/>
              <a:cs typeface="Open Sans"/>
              <a:sym typeface="Open Sans"/>
            </a:endParaRPr>
          </a:p>
          <a:p>
            <a:pPr indent="0" lvl="0" marL="0" rtl="0" algn="ctr">
              <a:lnSpc>
                <a:spcPct val="115000"/>
              </a:lnSpc>
              <a:spcBef>
                <a:spcPts val="0"/>
              </a:spcBef>
              <a:spcAft>
                <a:spcPts val="0"/>
              </a:spcAft>
              <a:buClr>
                <a:srgbClr val="000000"/>
              </a:buClr>
              <a:buSzPts val="800"/>
              <a:buFont typeface="Arial"/>
              <a:buNone/>
            </a:pPr>
            <a:r>
              <a:t/>
            </a:r>
            <a:endParaRPr sz="1100">
              <a:latin typeface="Open Sans"/>
              <a:ea typeface="Open Sans"/>
              <a:cs typeface="Open Sans"/>
              <a:sym typeface="Open Sans"/>
            </a:endParaRPr>
          </a:p>
          <a:p>
            <a:pPr indent="0" lvl="0" marL="0" marR="0" rtl="0" algn="ctr">
              <a:lnSpc>
                <a:spcPct val="100000"/>
              </a:lnSpc>
              <a:spcBef>
                <a:spcPts val="0"/>
              </a:spcBef>
              <a:spcAft>
                <a:spcPts val="0"/>
              </a:spcAft>
              <a:buNone/>
            </a:pPr>
            <a:r>
              <a:t/>
            </a:r>
            <a:endParaRPr b="1" sz="1300">
              <a:solidFill>
                <a:srgbClr val="333333"/>
              </a:solidFill>
              <a:latin typeface="Open Sans"/>
              <a:ea typeface="Open Sans"/>
              <a:cs typeface="Open Sans"/>
              <a:sym typeface="Open Sans"/>
            </a:endParaRPr>
          </a:p>
        </p:txBody>
      </p:sp>
      <p:pic>
        <p:nvPicPr>
          <p:cNvPr id="100" name="Google Shape;100;p21"/>
          <p:cNvPicPr preferRelativeResize="0"/>
          <p:nvPr/>
        </p:nvPicPr>
        <p:blipFill>
          <a:blip r:embed="rId4">
            <a:alphaModFix/>
          </a:blip>
          <a:stretch>
            <a:fillRect/>
          </a:stretch>
        </p:blipFill>
        <p:spPr>
          <a:xfrm>
            <a:off x="10689074" y="2247577"/>
            <a:ext cx="523339" cy="385136"/>
          </a:xfrm>
          <a:prstGeom prst="rect">
            <a:avLst/>
          </a:prstGeom>
          <a:noFill/>
          <a:ln>
            <a:noFill/>
          </a:ln>
        </p:spPr>
      </p:pic>
      <p:sp>
        <p:nvSpPr>
          <p:cNvPr id="101" name="Google Shape;101;p21"/>
          <p:cNvSpPr txBox="1"/>
          <p:nvPr/>
        </p:nvSpPr>
        <p:spPr>
          <a:xfrm>
            <a:off x="10264233" y="2777117"/>
            <a:ext cx="1277700" cy="5928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Clr>
                <a:schemeClr val="dk1"/>
              </a:buClr>
              <a:buSzPts val="1500"/>
              <a:buFont typeface="Arial"/>
              <a:buNone/>
            </a:pPr>
            <a:r>
              <a:rPr lang="en-US" sz="900">
                <a:latin typeface="Open Sans"/>
                <a:ea typeface="Open Sans"/>
                <a:cs typeface="Open Sans"/>
                <a:sym typeface="Open Sans"/>
              </a:rPr>
              <a:t>Webinar and Workshop Registrations</a:t>
            </a:r>
            <a:endParaRPr sz="900">
              <a:latin typeface="Open Sans"/>
              <a:ea typeface="Open Sans"/>
              <a:cs typeface="Open Sans"/>
              <a:sym typeface="Open Sans"/>
            </a:endParaRPr>
          </a:p>
          <a:p>
            <a:pPr indent="0" lvl="0" marL="0" rtl="0" algn="ctr">
              <a:spcBef>
                <a:spcPts val="0"/>
              </a:spcBef>
              <a:spcAft>
                <a:spcPts val="0"/>
              </a:spcAft>
              <a:buNone/>
            </a:pPr>
            <a:r>
              <a:t/>
            </a:r>
            <a:endParaRPr sz="1100">
              <a:latin typeface="Open Sans"/>
              <a:ea typeface="Open Sans"/>
              <a:cs typeface="Open Sans"/>
              <a:sym typeface="Open Sans"/>
            </a:endParaRPr>
          </a:p>
          <a:p>
            <a:pPr indent="0" lvl="0" marL="0" marR="0" rtl="0" algn="ctr">
              <a:lnSpc>
                <a:spcPct val="100000"/>
              </a:lnSpc>
              <a:spcBef>
                <a:spcPts val="0"/>
              </a:spcBef>
              <a:spcAft>
                <a:spcPts val="0"/>
              </a:spcAft>
              <a:buNone/>
            </a:pPr>
            <a:r>
              <a:t/>
            </a:r>
            <a:endParaRPr b="1" sz="1200">
              <a:solidFill>
                <a:srgbClr val="333333"/>
              </a:solidFill>
              <a:latin typeface="Open Sans"/>
              <a:ea typeface="Open Sans"/>
              <a:cs typeface="Open Sans"/>
              <a:sym typeface="Open Sans"/>
            </a:endParaRPr>
          </a:p>
        </p:txBody>
      </p:sp>
      <p:pic>
        <p:nvPicPr>
          <p:cNvPr id="102" name="Google Shape;102;p21"/>
          <p:cNvPicPr preferRelativeResize="0"/>
          <p:nvPr/>
        </p:nvPicPr>
        <p:blipFill>
          <a:blip r:embed="rId5">
            <a:alphaModFix/>
          </a:blip>
          <a:stretch>
            <a:fillRect/>
          </a:stretch>
        </p:blipFill>
        <p:spPr>
          <a:xfrm>
            <a:off x="10524709" y="3379832"/>
            <a:ext cx="542030" cy="432537"/>
          </a:xfrm>
          <a:prstGeom prst="rect">
            <a:avLst/>
          </a:prstGeom>
          <a:noFill/>
          <a:ln>
            <a:noFill/>
          </a:ln>
        </p:spPr>
      </p:pic>
      <p:pic>
        <p:nvPicPr>
          <p:cNvPr id="103" name="Google Shape;103;p21"/>
          <p:cNvPicPr preferRelativeResize="0"/>
          <p:nvPr/>
        </p:nvPicPr>
        <p:blipFill>
          <a:blip r:embed="rId6">
            <a:alphaModFix/>
          </a:blip>
          <a:stretch>
            <a:fillRect/>
          </a:stretch>
        </p:blipFill>
        <p:spPr>
          <a:xfrm>
            <a:off x="8939246" y="3379823"/>
            <a:ext cx="523339" cy="385136"/>
          </a:xfrm>
          <a:prstGeom prst="rect">
            <a:avLst/>
          </a:prstGeom>
          <a:noFill/>
          <a:ln>
            <a:noFill/>
          </a:ln>
        </p:spPr>
      </p:pic>
      <p:sp>
        <p:nvSpPr>
          <p:cNvPr id="104" name="Google Shape;104;p21"/>
          <p:cNvSpPr txBox="1"/>
          <p:nvPr/>
        </p:nvSpPr>
        <p:spPr>
          <a:xfrm>
            <a:off x="8703695" y="3428280"/>
            <a:ext cx="994500" cy="470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2700">
                <a:solidFill>
                  <a:srgbClr val="333333"/>
                </a:solidFill>
                <a:latin typeface="Open Sans"/>
                <a:ea typeface="Open Sans"/>
                <a:cs typeface="Open Sans"/>
                <a:sym typeface="Open Sans"/>
              </a:rPr>
              <a:t>72</a:t>
            </a:r>
            <a:r>
              <a:rPr b="1" lang="en-US" sz="2700">
                <a:solidFill>
                  <a:srgbClr val="333333"/>
                </a:solidFill>
                <a:latin typeface="Open Sans"/>
                <a:ea typeface="Open Sans"/>
                <a:cs typeface="Open Sans"/>
                <a:sym typeface="Open Sans"/>
              </a:rPr>
              <a:t>%</a:t>
            </a:r>
            <a:endParaRPr b="1" sz="2700">
              <a:solidFill>
                <a:srgbClr val="333333"/>
              </a:solidFill>
              <a:latin typeface="Open Sans"/>
              <a:ea typeface="Open Sans"/>
              <a:cs typeface="Open Sans"/>
              <a:sym typeface="Open Sans"/>
            </a:endParaRPr>
          </a:p>
        </p:txBody>
      </p:sp>
      <p:pic>
        <p:nvPicPr>
          <p:cNvPr id="105" name="Google Shape;105;p21"/>
          <p:cNvPicPr preferRelativeResize="0"/>
          <p:nvPr/>
        </p:nvPicPr>
        <p:blipFill>
          <a:blip r:embed="rId7">
            <a:alphaModFix/>
          </a:blip>
          <a:stretch>
            <a:fillRect/>
          </a:stretch>
        </p:blipFill>
        <p:spPr>
          <a:xfrm>
            <a:off x="8818723" y="2143476"/>
            <a:ext cx="623023" cy="491788"/>
          </a:xfrm>
          <a:prstGeom prst="rect">
            <a:avLst/>
          </a:prstGeom>
          <a:noFill/>
          <a:ln>
            <a:noFill/>
          </a:ln>
        </p:spPr>
      </p:pic>
      <p:sp>
        <p:nvSpPr>
          <p:cNvPr id="106" name="Google Shape;106;p21"/>
          <p:cNvSpPr txBox="1"/>
          <p:nvPr/>
        </p:nvSpPr>
        <p:spPr>
          <a:xfrm>
            <a:off x="8633023" y="2247591"/>
            <a:ext cx="994500" cy="3345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2700">
                <a:solidFill>
                  <a:srgbClr val="333333"/>
                </a:solidFill>
                <a:latin typeface="Open Sans"/>
                <a:ea typeface="Open Sans"/>
                <a:cs typeface="Open Sans"/>
                <a:sym typeface="Open Sans"/>
              </a:rPr>
              <a:t>7400</a:t>
            </a:r>
            <a:r>
              <a:rPr b="1" lang="en-US" sz="2700">
                <a:solidFill>
                  <a:srgbClr val="333333"/>
                </a:solidFill>
                <a:latin typeface="Open Sans"/>
                <a:ea typeface="Open Sans"/>
                <a:cs typeface="Open Sans"/>
                <a:sym typeface="Open Sans"/>
              </a:rPr>
              <a:t>+</a:t>
            </a:r>
            <a:endParaRPr b="1" sz="2700">
              <a:solidFill>
                <a:srgbClr val="333333"/>
              </a:solidFill>
              <a:latin typeface="Open Sans"/>
              <a:ea typeface="Open Sans"/>
              <a:cs typeface="Open Sans"/>
              <a:sym typeface="Open Sans"/>
            </a:endParaRPr>
          </a:p>
        </p:txBody>
      </p:sp>
      <p:sp>
        <p:nvSpPr>
          <p:cNvPr id="107" name="Google Shape;107;p21"/>
          <p:cNvSpPr txBox="1"/>
          <p:nvPr/>
        </p:nvSpPr>
        <p:spPr>
          <a:xfrm>
            <a:off x="10453517" y="2296432"/>
            <a:ext cx="994500" cy="470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2700">
                <a:solidFill>
                  <a:srgbClr val="333333"/>
                </a:solidFill>
                <a:latin typeface="Open Sans"/>
                <a:ea typeface="Open Sans"/>
                <a:cs typeface="Open Sans"/>
                <a:sym typeface="Open Sans"/>
              </a:rPr>
              <a:t>2500+</a:t>
            </a:r>
            <a:endParaRPr b="1" sz="2700">
              <a:solidFill>
                <a:srgbClr val="333333"/>
              </a:solidFill>
              <a:latin typeface="Open Sans"/>
              <a:ea typeface="Open Sans"/>
              <a:cs typeface="Open Sans"/>
              <a:sym typeface="Open Sans"/>
            </a:endParaRPr>
          </a:p>
        </p:txBody>
      </p:sp>
      <p:sp>
        <p:nvSpPr>
          <p:cNvPr id="108" name="Google Shape;108;p21"/>
          <p:cNvSpPr txBox="1"/>
          <p:nvPr/>
        </p:nvSpPr>
        <p:spPr>
          <a:xfrm>
            <a:off x="10298515" y="3405727"/>
            <a:ext cx="994500" cy="470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None/>
            </a:pPr>
            <a:r>
              <a:rPr b="1" lang="en-US" sz="2700">
                <a:solidFill>
                  <a:srgbClr val="333333"/>
                </a:solidFill>
                <a:latin typeface="Open Sans"/>
                <a:ea typeface="Open Sans"/>
                <a:cs typeface="Open Sans"/>
                <a:sym typeface="Open Sans"/>
              </a:rPr>
              <a:t>73%</a:t>
            </a:r>
            <a:endParaRPr b="1" sz="2700">
              <a:solidFill>
                <a:srgbClr val="333333"/>
              </a:solidFill>
              <a:latin typeface="Open Sans"/>
              <a:ea typeface="Open Sans"/>
              <a:cs typeface="Open Sans"/>
              <a:sym typeface="Open Sans"/>
            </a:endParaRPr>
          </a:p>
        </p:txBody>
      </p:sp>
      <p:sp>
        <p:nvSpPr>
          <p:cNvPr id="109" name="Google Shape;109;p21"/>
          <p:cNvSpPr txBox="1"/>
          <p:nvPr/>
        </p:nvSpPr>
        <p:spPr>
          <a:xfrm>
            <a:off x="805733" y="4570133"/>
            <a:ext cx="3512400" cy="143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100">
                <a:latin typeface="Proxima Nova"/>
                <a:ea typeface="Proxima Nova"/>
                <a:cs typeface="Proxima Nova"/>
                <a:sym typeface="Proxima Nova"/>
              </a:rPr>
              <a:t>“This program has already made me think more deeply about my thoughts and feelings and where they are coming from. It’s allowed me to kind of work beyond a road block and move forward on my journey." </a:t>
            </a:r>
            <a:endParaRPr sz="1100">
              <a:latin typeface="Proxima Nova"/>
              <a:ea typeface="Proxima Nova"/>
              <a:cs typeface="Proxima Nova"/>
              <a:sym typeface="Proxima Nova"/>
            </a:endParaRPr>
          </a:p>
          <a:p>
            <a:pPr indent="0" lvl="0" marL="0" rtl="0" algn="l">
              <a:spcBef>
                <a:spcPts val="0"/>
              </a:spcBef>
              <a:spcAft>
                <a:spcPts val="0"/>
              </a:spcAft>
              <a:buNone/>
            </a:pPr>
            <a:r>
              <a:t/>
            </a:r>
            <a:endParaRPr sz="1100">
              <a:solidFill>
                <a:schemeClr val="dk1"/>
              </a:solidFill>
              <a:latin typeface="Proxima Nova"/>
              <a:ea typeface="Proxima Nova"/>
              <a:cs typeface="Proxima Nova"/>
              <a:sym typeface="Proxima Nova"/>
            </a:endParaRPr>
          </a:p>
          <a:p>
            <a:pPr indent="0" lvl="0" marL="0" rtl="0" algn="l">
              <a:spcBef>
                <a:spcPts val="0"/>
              </a:spcBef>
              <a:spcAft>
                <a:spcPts val="0"/>
              </a:spcAft>
              <a:buNone/>
            </a:pPr>
            <a:r>
              <a:rPr lang="en-US" sz="1100">
                <a:solidFill>
                  <a:schemeClr val="dk1"/>
                </a:solidFill>
                <a:latin typeface="Proxima Nova"/>
                <a:ea typeface="Proxima Nova"/>
                <a:cs typeface="Proxima Nova"/>
                <a:sym typeface="Proxima Nova"/>
              </a:rPr>
              <a:t>—</a:t>
            </a:r>
            <a:r>
              <a:rPr b="1" lang="en-US" sz="1100">
                <a:solidFill>
                  <a:schemeClr val="dk1"/>
                </a:solidFill>
                <a:latin typeface="Proxima Nova"/>
                <a:ea typeface="Proxima Nova"/>
                <a:cs typeface="Proxima Nova"/>
                <a:sym typeface="Proxima Nova"/>
              </a:rPr>
              <a:t>Starling Member</a:t>
            </a:r>
            <a:endParaRPr sz="1300">
              <a:latin typeface="Proxima Nova"/>
              <a:ea typeface="Proxima Nova"/>
              <a:cs typeface="Proxima Nova"/>
              <a:sym typeface="Proxima Nova"/>
            </a:endParaRPr>
          </a:p>
        </p:txBody>
      </p:sp>
      <p:sp>
        <p:nvSpPr>
          <p:cNvPr id="110" name="Google Shape;110;p21"/>
          <p:cNvSpPr txBox="1"/>
          <p:nvPr/>
        </p:nvSpPr>
        <p:spPr>
          <a:xfrm>
            <a:off x="4458401" y="4570133"/>
            <a:ext cx="3275100" cy="1092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100">
                <a:latin typeface="Proxima Nova"/>
                <a:ea typeface="Proxima Nova"/>
                <a:cs typeface="Proxima Nova"/>
                <a:sym typeface="Proxima Nova"/>
              </a:rPr>
              <a:t>“The community is amazing. I really appreciate being part of a community where I feel accepted and understood.” </a:t>
            </a:r>
            <a:endParaRPr sz="1100">
              <a:latin typeface="Proxima Nova"/>
              <a:ea typeface="Proxima Nova"/>
              <a:cs typeface="Proxima Nova"/>
              <a:sym typeface="Proxima Nova"/>
            </a:endParaRPr>
          </a:p>
          <a:p>
            <a:pPr indent="0" lvl="0" marL="0" rtl="0" algn="l">
              <a:spcBef>
                <a:spcPts val="0"/>
              </a:spcBef>
              <a:spcAft>
                <a:spcPts val="0"/>
              </a:spcAft>
              <a:buNone/>
            </a:pPr>
            <a:r>
              <a:t/>
            </a:r>
            <a:endParaRPr sz="1100">
              <a:latin typeface="Proxima Nova"/>
              <a:ea typeface="Proxima Nova"/>
              <a:cs typeface="Proxima Nova"/>
              <a:sym typeface="Proxima Nova"/>
            </a:endParaRPr>
          </a:p>
          <a:p>
            <a:pPr indent="0" lvl="0" marL="0" rtl="0" algn="l">
              <a:spcBef>
                <a:spcPts val="0"/>
              </a:spcBef>
              <a:spcAft>
                <a:spcPts val="0"/>
              </a:spcAft>
              <a:buNone/>
            </a:pPr>
            <a:r>
              <a:rPr lang="en-US" sz="1100">
                <a:latin typeface="Proxima Nova"/>
                <a:ea typeface="Proxima Nova"/>
                <a:cs typeface="Proxima Nova"/>
                <a:sym typeface="Proxima Nova"/>
              </a:rPr>
              <a:t>—</a:t>
            </a:r>
            <a:r>
              <a:rPr b="1" lang="en-US" sz="1100">
                <a:latin typeface="Proxima Nova"/>
                <a:ea typeface="Proxima Nova"/>
                <a:cs typeface="Proxima Nova"/>
                <a:sym typeface="Proxima Nova"/>
              </a:rPr>
              <a:t>Starling Member</a:t>
            </a:r>
            <a:endParaRPr b="1" sz="1100">
              <a:latin typeface="Proxima Nova"/>
              <a:ea typeface="Proxima Nova"/>
              <a:cs typeface="Proxima Nova"/>
              <a:sym typeface="Proxima Nova"/>
            </a:endParaRPr>
          </a:p>
        </p:txBody>
      </p:sp>
      <p:pic>
        <p:nvPicPr>
          <p:cNvPr id="111" name="Google Shape;111;p21"/>
          <p:cNvPicPr preferRelativeResize="0"/>
          <p:nvPr/>
        </p:nvPicPr>
        <p:blipFill>
          <a:blip r:embed="rId8">
            <a:alphaModFix/>
          </a:blip>
          <a:stretch>
            <a:fillRect/>
          </a:stretch>
        </p:blipFill>
        <p:spPr>
          <a:xfrm>
            <a:off x="2155134" y="5448067"/>
            <a:ext cx="542033" cy="542033"/>
          </a:xfrm>
          <a:prstGeom prst="rect">
            <a:avLst/>
          </a:prstGeom>
          <a:noFill/>
          <a:ln>
            <a:noFill/>
          </a:ln>
        </p:spPr>
      </p:pic>
      <p:pic>
        <p:nvPicPr>
          <p:cNvPr id="112" name="Google Shape;112;p21"/>
          <p:cNvPicPr preferRelativeResize="0"/>
          <p:nvPr/>
        </p:nvPicPr>
        <p:blipFill>
          <a:blip r:embed="rId9">
            <a:alphaModFix/>
          </a:blip>
          <a:stretch>
            <a:fillRect/>
          </a:stretch>
        </p:blipFill>
        <p:spPr>
          <a:xfrm>
            <a:off x="5918200" y="5178333"/>
            <a:ext cx="623000" cy="623000"/>
          </a:xfrm>
          <a:prstGeom prst="rect">
            <a:avLst/>
          </a:prstGeom>
          <a:noFill/>
          <a:ln>
            <a:noFill/>
          </a:ln>
        </p:spPr>
      </p:pic>
      <p:sp>
        <p:nvSpPr>
          <p:cNvPr id="113" name="Google Shape;113;p21"/>
          <p:cNvSpPr txBox="1"/>
          <p:nvPr/>
        </p:nvSpPr>
        <p:spPr>
          <a:xfrm>
            <a:off x="8491433" y="1527933"/>
            <a:ext cx="2912400" cy="5079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1700">
                <a:solidFill>
                  <a:srgbClr val="2194DD"/>
                </a:solidFill>
                <a:latin typeface="Proxima Nova"/>
                <a:ea typeface="Proxima Nova"/>
                <a:cs typeface="Proxima Nova"/>
                <a:sym typeface="Proxima Nova"/>
              </a:rPr>
              <a:t>Our Success at Head Start</a:t>
            </a:r>
            <a:endParaRPr sz="900">
              <a:solidFill>
                <a:srgbClr val="2194DD"/>
              </a:solidFill>
              <a:latin typeface="Proxima Nova"/>
              <a:ea typeface="Proxima Nova"/>
              <a:cs typeface="Proxima Nova"/>
              <a:sym typeface="Proxima Nova"/>
            </a:endParaRPr>
          </a:p>
        </p:txBody>
      </p:sp>
      <p:pic>
        <p:nvPicPr>
          <p:cNvPr id="114" name="Google Shape;114;p21"/>
          <p:cNvPicPr preferRelativeResize="0"/>
          <p:nvPr/>
        </p:nvPicPr>
        <p:blipFill>
          <a:blip r:embed="rId10">
            <a:alphaModFix/>
          </a:blip>
          <a:stretch>
            <a:fillRect/>
          </a:stretch>
        </p:blipFill>
        <p:spPr>
          <a:xfrm>
            <a:off x="8297103" y="4415775"/>
            <a:ext cx="3645972" cy="40348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22"/>
          <p:cNvPicPr preferRelativeResize="0"/>
          <p:nvPr/>
        </p:nvPicPr>
        <p:blipFill rotWithShape="1">
          <a:blip r:embed="rId3">
            <a:alphaModFix/>
          </a:blip>
          <a:srcRect b="0" l="21916" r="28443" t="0"/>
          <a:stretch/>
        </p:blipFill>
        <p:spPr>
          <a:xfrm>
            <a:off x="200866" y="1002244"/>
            <a:ext cx="5572599" cy="5865756"/>
          </a:xfrm>
          <a:prstGeom prst="rect">
            <a:avLst/>
          </a:prstGeom>
          <a:noFill/>
          <a:ln>
            <a:noFill/>
          </a:ln>
        </p:spPr>
      </p:pic>
      <p:sp>
        <p:nvSpPr>
          <p:cNvPr id="120" name="Google Shape;120;p22"/>
          <p:cNvSpPr txBox="1"/>
          <p:nvPr/>
        </p:nvSpPr>
        <p:spPr>
          <a:xfrm>
            <a:off x="6228367" y="1823033"/>
            <a:ext cx="5301600" cy="4448400"/>
          </a:xfrm>
          <a:prstGeom prst="rect">
            <a:avLst/>
          </a:prstGeom>
          <a:noFill/>
          <a:ln>
            <a:noFill/>
          </a:ln>
        </p:spPr>
        <p:txBody>
          <a:bodyPr anchorCtr="0" anchor="t" bIns="121900" lIns="121900" spcFirstLastPara="1" rIns="121900" wrap="square" tIns="121900">
            <a:spAutoFit/>
          </a:bodyPr>
          <a:lstStyle/>
          <a:p>
            <a:pPr indent="-387350" lvl="0" marL="609600" rtl="0" algn="l">
              <a:spcBef>
                <a:spcPts val="0"/>
              </a:spcBef>
              <a:spcAft>
                <a:spcPts val="0"/>
              </a:spcAft>
              <a:buClr>
                <a:srgbClr val="FEB728"/>
              </a:buClr>
              <a:buSzPts val="1300"/>
              <a:buFont typeface="Proxima Nova"/>
              <a:buChar char="●"/>
            </a:pPr>
            <a:r>
              <a:rPr b="1" lang="en-US" sz="1300">
                <a:latin typeface="Proxima Nova"/>
                <a:ea typeface="Proxima Nova"/>
                <a:cs typeface="Proxima Nova"/>
                <a:sym typeface="Proxima Nova"/>
              </a:rPr>
              <a:t>Homepage: </a:t>
            </a:r>
            <a:r>
              <a:rPr lang="en-US" sz="1300">
                <a:solidFill>
                  <a:schemeClr val="dk1"/>
                </a:solidFill>
                <a:latin typeface="Proxima Nova"/>
                <a:ea typeface="Proxima Nova"/>
                <a:cs typeface="Proxima Nova"/>
                <a:sym typeface="Proxima Nova"/>
              </a:rPr>
              <a:t>Guides educators through their daily training session based on their progress</a:t>
            </a:r>
            <a:endParaRPr sz="1300">
              <a:latin typeface="Proxima Nova"/>
              <a:ea typeface="Proxima Nova"/>
              <a:cs typeface="Proxima Nova"/>
              <a:sym typeface="Proxima Nova"/>
            </a:endParaRPr>
          </a:p>
          <a:p>
            <a:pPr indent="-387350" lvl="0" marL="609600" rtl="0" algn="l">
              <a:spcBef>
                <a:spcPts val="1300"/>
              </a:spcBef>
              <a:spcAft>
                <a:spcPts val="0"/>
              </a:spcAft>
              <a:buClr>
                <a:srgbClr val="FEB728"/>
              </a:buClr>
              <a:buSzPts val="1300"/>
              <a:buFont typeface="Proxima Nova"/>
              <a:buChar char="●"/>
            </a:pPr>
            <a:r>
              <a:rPr b="1" lang="en-US" sz="1300">
                <a:latin typeface="Proxima Nova"/>
                <a:ea typeface="Proxima Nova"/>
                <a:cs typeface="Proxima Nova"/>
                <a:sym typeface="Proxima Nova"/>
              </a:rPr>
              <a:t>Check-Up:</a:t>
            </a:r>
            <a:r>
              <a:rPr lang="en-US" sz="1300">
                <a:latin typeface="Proxima Nova"/>
                <a:ea typeface="Proxima Nova"/>
                <a:cs typeface="Proxima Nova"/>
                <a:sym typeface="Proxima Nova"/>
              </a:rPr>
              <a:t> Tracks changes to an educator’s energy, resilience, anxiety, and depression levels and uncovers insights about themselves</a:t>
            </a:r>
            <a:endParaRPr sz="1300">
              <a:latin typeface="Proxima Nova"/>
              <a:ea typeface="Proxima Nova"/>
              <a:cs typeface="Proxima Nova"/>
              <a:sym typeface="Proxima Nova"/>
            </a:endParaRPr>
          </a:p>
          <a:p>
            <a:pPr indent="-387350" lvl="0" marL="609600" rtl="0" algn="l">
              <a:spcBef>
                <a:spcPts val="1300"/>
              </a:spcBef>
              <a:spcAft>
                <a:spcPts val="0"/>
              </a:spcAft>
              <a:buClr>
                <a:srgbClr val="FEB728"/>
              </a:buClr>
              <a:buSzPts val="1300"/>
              <a:buFont typeface="Proxima Nova"/>
              <a:buChar char="●"/>
            </a:pPr>
            <a:r>
              <a:rPr b="1" lang="en-US" sz="1300">
                <a:latin typeface="Proxima Nova"/>
                <a:ea typeface="Proxima Nova"/>
                <a:cs typeface="Proxima Nova"/>
                <a:sym typeface="Proxima Nova"/>
              </a:rPr>
              <a:t>Training Sessions and Exercises: </a:t>
            </a:r>
            <a:r>
              <a:rPr lang="en-US" sz="1300">
                <a:latin typeface="Proxima Nova"/>
                <a:ea typeface="Proxima Nova"/>
                <a:cs typeface="Proxima Nova"/>
                <a:sym typeface="Proxima Nova"/>
              </a:rPr>
              <a:t>Ten-minute sessions help build the tools, skills, and knowledge educators need to recover and build mental resilience</a:t>
            </a:r>
            <a:endParaRPr sz="1300">
              <a:latin typeface="Proxima Nova"/>
              <a:ea typeface="Proxima Nova"/>
              <a:cs typeface="Proxima Nova"/>
              <a:sym typeface="Proxima Nova"/>
            </a:endParaRPr>
          </a:p>
          <a:p>
            <a:pPr indent="-387350" lvl="0" marL="609600" rtl="0" algn="l">
              <a:spcBef>
                <a:spcPts val="1300"/>
              </a:spcBef>
              <a:spcAft>
                <a:spcPts val="0"/>
              </a:spcAft>
              <a:buClr>
                <a:srgbClr val="FEB728"/>
              </a:buClr>
              <a:buSzPts val="1300"/>
              <a:buFont typeface="Proxima Nova"/>
              <a:buChar char="●"/>
            </a:pPr>
            <a:r>
              <a:rPr b="1" lang="en-US" sz="1300">
                <a:latin typeface="Proxima Nova"/>
                <a:ea typeface="Proxima Nova"/>
                <a:cs typeface="Proxima Nova"/>
                <a:sym typeface="Proxima Nova"/>
              </a:rPr>
              <a:t>Tools:</a:t>
            </a:r>
            <a:r>
              <a:rPr lang="en-US" sz="1300">
                <a:latin typeface="Proxima Nova"/>
                <a:ea typeface="Proxima Nova"/>
                <a:cs typeface="Proxima Nova"/>
                <a:sym typeface="Proxima Nova"/>
              </a:rPr>
              <a:t> CBT tools help educators set realistic goals, track their progress, balance negative thoughts, and regulate their moods</a:t>
            </a:r>
            <a:endParaRPr sz="1300">
              <a:latin typeface="Proxima Nova"/>
              <a:ea typeface="Proxima Nova"/>
              <a:cs typeface="Proxima Nova"/>
              <a:sym typeface="Proxima Nova"/>
            </a:endParaRPr>
          </a:p>
          <a:p>
            <a:pPr indent="-387350" lvl="0" marL="609600" rtl="0" algn="l">
              <a:spcBef>
                <a:spcPts val="1300"/>
              </a:spcBef>
              <a:spcAft>
                <a:spcPts val="0"/>
              </a:spcAft>
              <a:buClr>
                <a:srgbClr val="FEB728"/>
              </a:buClr>
              <a:buSzPts val="1300"/>
              <a:buFont typeface="Proxima Nova"/>
              <a:buChar char="●"/>
            </a:pPr>
            <a:r>
              <a:rPr b="1" lang="en-US" sz="1300">
                <a:latin typeface="Proxima Nova"/>
                <a:ea typeface="Proxima Nova"/>
                <a:cs typeface="Proxima Nova"/>
                <a:sym typeface="Proxima Nova"/>
              </a:rPr>
              <a:t>Community:</a:t>
            </a:r>
            <a:r>
              <a:rPr lang="en-US" sz="1300">
                <a:latin typeface="Proxima Nova"/>
                <a:ea typeface="Proxima Nova"/>
                <a:cs typeface="Proxima Nova"/>
                <a:sym typeface="Proxima Nova"/>
              </a:rPr>
              <a:t> Provides peer support, encouragement and understanding that educators are not alone on their journey</a:t>
            </a:r>
            <a:endParaRPr sz="1300">
              <a:latin typeface="Proxima Nova"/>
              <a:ea typeface="Proxima Nova"/>
              <a:cs typeface="Proxima Nova"/>
              <a:sym typeface="Proxima Nova"/>
            </a:endParaRPr>
          </a:p>
          <a:p>
            <a:pPr indent="-387350" lvl="0" marL="609600" rtl="0" algn="l">
              <a:spcBef>
                <a:spcPts val="1300"/>
              </a:spcBef>
              <a:spcAft>
                <a:spcPts val="0"/>
              </a:spcAft>
              <a:buClr>
                <a:srgbClr val="FEB728"/>
              </a:buClr>
              <a:buSzPts val="1300"/>
              <a:buFont typeface="Proxima Nova"/>
              <a:buChar char="●"/>
            </a:pPr>
            <a:r>
              <a:rPr b="1" lang="en-US" sz="1300">
                <a:latin typeface="Proxima Nova"/>
                <a:ea typeface="Proxima Nova"/>
                <a:cs typeface="Proxima Nova"/>
                <a:sym typeface="Proxima Nova"/>
              </a:rPr>
              <a:t>Webinars: </a:t>
            </a:r>
            <a:r>
              <a:rPr lang="en-US" sz="1300">
                <a:latin typeface="Proxima Nova"/>
                <a:ea typeface="Proxima Nova"/>
                <a:cs typeface="Proxima Nova"/>
                <a:sym typeface="Proxima Nova"/>
              </a:rPr>
              <a:t>Live training sessions to help build more mindfulness with different strategies and breathwork</a:t>
            </a:r>
            <a:endParaRPr sz="1300">
              <a:latin typeface="Proxima Nova"/>
              <a:ea typeface="Proxima Nova"/>
              <a:cs typeface="Proxima Nova"/>
              <a:sym typeface="Proxima Nova"/>
            </a:endParaRPr>
          </a:p>
          <a:p>
            <a:pPr indent="0" lvl="0" marL="609600" rtl="0" algn="l">
              <a:spcBef>
                <a:spcPts val="1300"/>
              </a:spcBef>
              <a:spcAft>
                <a:spcPts val="0"/>
              </a:spcAft>
              <a:buNone/>
            </a:pPr>
            <a:r>
              <a:t/>
            </a:r>
            <a:endParaRPr sz="1300">
              <a:latin typeface="Proxima Nova"/>
              <a:ea typeface="Proxima Nova"/>
              <a:cs typeface="Proxima Nova"/>
              <a:sym typeface="Proxima Nova"/>
            </a:endParaRPr>
          </a:p>
        </p:txBody>
      </p:sp>
      <p:sp>
        <p:nvSpPr>
          <p:cNvPr id="121" name="Google Shape;121;p22"/>
          <p:cNvSpPr txBox="1"/>
          <p:nvPr/>
        </p:nvSpPr>
        <p:spPr>
          <a:xfrm>
            <a:off x="6373633" y="1002233"/>
            <a:ext cx="5156400" cy="815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700">
                <a:solidFill>
                  <a:srgbClr val="2194DD"/>
                </a:solidFill>
                <a:latin typeface="Proxima Nova"/>
                <a:ea typeface="Proxima Nova"/>
                <a:cs typeface="Proxima Nova"/>
                <a:sym typeface="Proxima Nova"/>
              </a:rPr>
              <a:t>Key Features</a:t>
            </a:r>
            <a:endParaRPr b="1" sz="3700">
              <a:solidFill>
                <a:srgbClr val="2194DD"/>
              </a:solidFill>
              <a:latin typeface="Proxima Nova"/>
              <a:ea typeface="Proxima Nova"/>
              <a:cs typeface="Proxima Nova"/>
              <a:sym typeface="Proxima Nova"/>
            </a:endParaRPr>
          </a:p>
        </p:txBody>
      </p:sp>
      <p:pic>
        <p:nvPicPr>
          <p:cNvPr id="122" name="Google Shape;122;p22"/>
          <p:cNvPicPr preferRelativeResize="0"/>
          <p:nvPr/>
        </p:nvPicPr>
        <p:blipFill>
          <a:blip r:embed="rId4">
            <a:alphaModFix/>
          </a:blip>
          <a:stretch>
            <a:fillRect/>
          </a:stretch>
        </p:blipFill>
        <p:spPr>
          <a:xfrm>
            <a:off x="112384" y="748968"/>
            <a:ext cx="5749567" cy="744283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descr="A view of the earth from space&#10;&#10;Description automatically generated with low confidence" id="127" name="Google Shape;127;p23"/>
          <p:cNvPicPr preferRelativeResize="0"/>
          <p:nvPr/>
        </p:nvPicPr>
        <p:blipFill rotWithShape="1">
          <a:blip r:embed="rId3">
            <a:alphaModFix/>
          </a:blip>
          <a:srcRect b="0" l="0" r="0" t="0"/>
          <a:stretch/>
        </p:blipFill>
        <p:spPr>
          <a:xfrm>
            <a:off x="1584251" y="159775"/>
            <a:ext cx="10607749" cy="6698226"/>
          </a:xfrm>
          <a:prstGeom prst="rect">
            <a:avLst/>
          </a:prstGeom>
          <a:noFill/>
          <a:ln>
            <a:noFill/>
          </a:ln>
        </p:spPr>
      </p:pic>
      <p:sp>
        <p:nvSpPr>
          <p:cNvPr id="128" name="Google Shape;128;p23"/>
          <p:cNvSpPr txBox="1"/>
          <p:nvPr/>
        </p:nvSpPr>
        <p:spPr>
          <a:xfrm>
            <a:off x="1984602" y="1584225"/>
            <a:ext cx="7590000" cy="485700"/>
          </a:xfrm>
          <a:prstGeom prst="rect">
            <a:avLst/>
          </a:prstGeom>
          <a:noFill/>
          <a:ln>
            <a:noFill/>
          </a:ln>
        </p:spPr>
        <p:txBody>
          <a:bodyPr anchorCtr="0" anchor="t" bIns="30475" lIns="60950" spcFirstLastPara="1" rIns="60950" wrap="square" tIns="30475">
            <a:noAutofit/>
          </a:bodyPr>
          <a:lstStyle/>
          <a:p>
            <a:pPr indent="0" lvl="0" marL="0" rtl="0" algn="ctr">
              <a:lnSpc>
                <a:spcPct val="90000"/>
              </a:lnSpc>
              <a:spcBef>
                <a:spcPts val="0"/>
              </a:spcBef>
              <a:spcAft>
                <a:spcPts val="0"/>
              </a:spcAft>
              <a:buNone/>
            </a:pPr>
            <a:r>
              <a:rPr b="1" lang="en-US" sz="4500">
                <a:solidFill>
                  <a:srgbClr val="333333"/>
                </a:solidFill>
                <a:latin typeface="Proxima Nova"/>
                <a:ea typeface="Proxima Nova"/>
                <a:cs typeface="Proxima Nova"/>
                <a:sym typeface="Proxima Nova"/>
              </a:rPr>
              <a:t>Starling’s Therapy Results</a:t>
            </a:r>
            <a:r>
              <a:rPr b="1" lang="en-US" sz="4500">
                <a:solidFill>
                  <a:srgbClr val="333333"/>
                </a:solidFill>
                <a:latin typeface="Proxima Nova"/>
                <a:ea typeface="Proxima Nova"/>
                <a:cs typeface="Proxima Nova"/>
                <a:sym typeface="Proxima Nova"/>
              </a:rPr>
              <a:t> </a:t>
            </a:r>
            <a:endParaRPr b="1" sz="4500">
              <a:solidFill>
                <a:srgbClr val="333333"/>
              </a:solidFill>
              <a:latin typeface="Proxima Nova"/>
              <a:ea typeface="Proxima Nova"/>
              <a:cs typeface="Proxima Nova"/>
              <a:sym typeface="Proxima Nova"/>
            </a:endParaRPr>
          </a:p>
        </p:txBody>
      </p:sp>
      <p:grpSp>
        <p:nvGrpSpPr>
          <p:cNvPr id="129" name="Google Shape;129;p23"/>
          <p:cNvGrpSpPr/>
          <p:nvPr/>
        </p:nvGrpSpPr>
        <p:grpSpPr>
          <a:xfrm>
            <a:off x="3108323" y="2847057"/>
            <a:ext cx="2429389" cy="2057409"/>
            <a:chOff x="388475" y="1318001"/>
            <a:chExt cx="2801095" cy="2372200"/>
          </a:xfrm>
        </p:grpSpPr>
        <p:pic>
          <p:nvPicPr>
            <p:cNvPr id="130" name="Google Shape;130;p23"/>
            <p:cNvPicPr preferRelativeResize="0"/>
            <p:nvPr/>
          </p:nvPicPr>
          <p:blipFill rotWithShape="1">
            <a:blip r:embed="rId4">
              <a:alphaModFix/>
            </a:blip>
            <a:srcRect b="0" l="0" r="0" t="0"/>
            <a:stretch/>
          </p:blipFill>
          <p:spPr>
            <a:xfrm>
              <a:off x="388475" y="1318001"/>
              <a:ext cx="2801095" cy="2372200"/>
            </a:xfrm>
            <a:prstGeom prst="rect">
              <a:avLst/>
            </a:prstGeom>
            <a:noFill/>
            <a:ln>
              <a:noFill/>
            </a:ln>
          </p:spPr>
        </p:pic>
        <p:sp>
          <p:nvSpPr>
            <p:cNvPr id="131" name="Google Shape;131;p23"/>
            <p:cNvSpPr txBox="1"/>
            <p:nvPr/>
          </p:nvSpPr>
          <p:spPr>
            <a:xfrm>
              <a:off x="664175" y="2265475"/>
              <a:ext cx="2249700" cy="8949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200"/>
                <a:buFont typeface="Arial"/>
                <a:buNone/>
              </a:pPr>
              <a:r>
                <a:rPr lang="en-US" sz="1200">
                  <a:solidFill>
                    <a:srgbClr val="333333"/>
                  </a:solidFill>
                  <a:highlight>
                    <a:srgbClr val="FFFFFF"/>
                  </a:highlight>
                  <a:latin typeface="Open Sans"/>
                  <a:ea typeface="Open Sans"/>
                  <a:cs typeface="Open Sans"/>
                  <a:sym typeface="Open Sans"/>
                </a:rPr>
                <a:t>Depression scores improvement</a:t>
              </a:r>
              <a:endParaRPr i="0" sz="1200" u="none" cap="none" strike="noStrike">
                <a:solidFill>
                  <a:srgbClr val="333333"/>
                </a:solidFill>
                <a:highlight>
                  <a:srgbClr val="FFFFFF"/>
                </a:highlight>
                <a:latin typeface="Open Sans"/>
                <a:ea typeface="Open Sans"/>
                <a:cs typeface="Open Sans"/>
                <a:sym typeface="Open Sans"/>
              </a:endParaRPr>
            </a:p>
          </p:txBody>
        </p:sp>
        <p:pic>
          <p:nvPicPr>
            <p:cNvPr id="132" name="Google Shape;132;p23"/>
            <p:cNvPicPr preferRelativeResize="0"/>
            <p:nvPr/>
          </p:nvPicPr>
          <p:blipFill rotWithShape="1">
            <a:blip r:embed="rId5">
              <a:alphaModFix/>
            </a:blip>
            <a:srcRect b="0" l="0" r="0" t="0"/>
            <a:stretch/>
          </p:blipFill>
          <p:spPr>
            <a:xfrm>
              <a:off x="854800" y="1834452"/>
              <a:ext cx="717698" cy="383676"/>
            </a:xfrm>
            <a:prstGeom prst="rect">
              <a:avLst/>
            </a:prstGeom>
            <a:noFill/>
            <a:ln>
              <a:noFill/>
            </a:ln>
          </p:spPr>
        </p:pic>
        <p:sp>
          <p:nvSpPr>
            <p:cNvPr id="133" name="Google Shape;133;p23"/>
            <p:cNvSpPr txBox="1"/>
            <p:nvPr/>
          </p:nvSpPr>
          <p:spPr>
            <a:xfrm>
              <a:off x="1654500" y="1610750"/>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Open Sans SemiBold"/>
                  <a:ea typeface="Open Sans SemiBold"/>
                  <a:cs typeface="Open Sans SemiBold"/>
                  <a:sym typeface="Open Sans SemiBold"/>
                </a:rPr>
                <a:t>67</a:t>
              </a:r>
              <a:r>
                <a:rPr i="0" lang="en-US" sz="2700" u="none" cap="none" strike="noStrike">
                  <a:solidFill>
                    <a:srgbClr val="333333"/>
                  </a:solidFill>
                  <a:latin typeface="Open Sans SemiBold"/>
                  <a:ea typeface="Open Sans SemiBold"/>
                  <a:cs typeface="Open Sans SemiBold"/>
                  <a:sym typeface="Open Sans SemiBold"/>
                </a:rPr>
                <a:t>%</a:t>
              </a:r>
              <a:endParaRPr i="0" sz="2700" u="none" cap="none" strike="noStrike">
                <a:solidFill>
                  <a:srgbClr val="333333"/>
                </a:solidFill>
                <a:latin typeface="Open Sans SemiBold"/>
                <a:ea typeface="Open Sans SemiBold"/>
                <a:cs typeface="Open Sans SemiBold"/>
                <a:sym typeface="Open Sans SemiBold"/>
              </a:endParaRPr>
            </a:p>
          </p:txBody>
        </p:sp>
      </p:grpSp>
      <p:grpSp>
        <p:nvGrpSpPr>
          <p:cNvPr id="134" name="Google Shape;134;p23"/>
          <p:cNvGrpSpPr/>
          <p:nvPr/>
        </p:nvGrpSpPr>
        <p:grpSpPr>
          <a:xfrm>
            <a:off x="5914486" y="2847397"/>
            <a:ext cx="2429389" cy="2057409"/>
            <a:chOff x="5511949" y="1329679"/>
            <a:chExt cx="2801095" cy="2372200"/>
          </a:xfrm>
        </p:grpSpPr>
        <p:pic>
          <p:nvPicPr>
            <p:cNvPr id="135" name="Google Shape;135;p23"/>
            <p:cNvPicPr preferRelativeResize="0"/>
            <p:nvPr/>
          </p:nvPicPr>
          <p:blipFill rotWithShape="1">
            <a:blip r:embed="rId4">
              <a:alphaModFix/>
            </a:blip>
            <a:srcRect b="0" l="0" r="0" t="0"/>
            <a:stretch/>
          </p:blipFill>
          <p:spPr>
            <a:xfrm>
              <a:off x="5511949" y="1329679"/>
              <a:ext cx="2801095" cy="2372200"/>
            </a:xfrm>
            <a:prstGeom prst="rect">
              <a:avLst/>
            </a:prstGeom>
            <a:noFill/>
            <a:ln>
              <a:noFill/>
            </a:ln>
          </p:spPr>
        </p:pic>
        <p:pic>
          <p:nvPicPr>
            <p:cNvPr id="136" name="Google Shape;136;p23"/>
            <p:cNvPicPr preferRelativeResize="0"/>
            <p:nvPr/>
          </p:nvPicPr>
          <p:blipFill rotWithShape="1">
            <a:blip r:embed="rId6">
              <a:alphaModFix/>
            </a:blip>
            <a:srcRect b="0" l="0" r="0" t="0"/>
            <a:stretch/>
          </p:blipFill>
          <p:spPr>
            <a:xfrm>
              <a:off x="6194179" y="1672396"/>
              <a:ext cx="447043" cy="517833"/>
            </a:xfrm>
            <a:prstGeom prst="rect">
              <a:avLst/>
            </a:prstGeom>
            <a:noFill/>
            <a:ln>
              <a:noFill/>
            </a:ln>
          </p:spPr>
        </p:pic>
        <p:sp>
          <p:nvSpPr>
            <p:cNvPr id="137" name="Google Shape;137;p23"/>
            <p:cNvSpPr txBox="1"/>
            <p:nvPr/>
          </p:nvSpPr>
          <p:spPr>
            <a:xfrm>
              <a:off x="6771113" y="1610760"/>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Open Sans SemiBold"/>
                  <a:ea typeface="Open Sans SemiBold"/>
                  <a:cs typeface="Open Sans SemiBold"/>
                  <a:sym typeface="Open Sans SemiBold"/>
                </a:rPr>
                <a:t>64%</a:t>
              </a:r>
              <a:endParaRPr i="0" sz="2700" u="none" cap="none" strike="noStrike">
                <a:solidFill>
                  <a:srgbClr val="333333"/>
                </a:solidFill>
                <a:latin typeface="Open Sans SemiBold"/>
                <a:ea typeface="Open Sans SemiBold"/>
                <a:cs typeface="Open Sans SemiBold"/>
                <a:sym typeface="Open Sans SemiBold"/>
              </a:endParaRPr>
            </a:p>
          </p:txBody>
        </p:sp>
        <p:sp>
          <p:nvSpPr>
            <p:cNvPr id="138" name="Google Shape;138;p23"/>
            <p:cNvSpPr txBox="1"/>
            <p:nvPr/>
          </p:nvSpPr>
          <p:spPr>
            <a:xfrm>
              <a:off x="5849774" y="2413092"/>
              <a:ext cx="2249700" cy="894900"/>
            </a:xfrm>
            <a:prstGeom prst="rect">
              <a:avLst/>
            </a:prstGeom>
            <a:noFill/>
            <a:ln>
              <a:noFill/>
            </a:ln>
          </p:spPr>
          <p:txBody>
            <a:bodyPr anchorCtr="0" anchor="t" bIns="60950" lIns="60950" spcFirstLastPara="1" rIns="60950" wrap="square" tIns="60950">
              <a:noAutofit/>
            </a:bodyPr>
            <a:lstStyle/>
            <a:p>
              <a:pPr indent="0" lvl="0" marL="0" rtl="0" algn="ctr">
                <a:spcBef>
                  <a:spcPts val="0"/>
                </a:spcBef>
                <a:spcAft>
                  <a:spcPts val="0"/>
                </a:spcAft>
                <a:buClr>
                  <a:schemeClr val="dk1"/>
                </a:buClr>
                <a:buSzPts val="1200"/>
                <a:buFont typeface="Arial"/>
                <a:buNone/>
              </a:pPr>
              <a:r>
                <a:rPr lang="en-US" sz="1200">
                  <a:solidFill>
                    <a:srgbClr val="333333"/>
                  </a:solidFill>
                  <a:highlight>
                    <a:schemeClr val="lt1"/>
                  </a:highlight>
                  <a:latin typeface="Open Sans"/>
                  <a:ea typeface="Open Sans"/>
                  <a:cs typeface="Open Sans"/>
                  <a:sym typeface="Open Sans"/>
                </a:rPr>
                <a:t>Anxiety</a:t>
              </a:r>
              <a:r>
                <a:rPr lang="en-US" sz="1200">
                  <a:solidFill>
                    <a:srgbClr val="333333"/>
                  </a:solidFill>
                  <a:highlight>
                    <a:schemeClr val="lt1"/>
                  </a:highlight>
                  <a:latin typeface="Open Sans"/>
                  <a:ea typeface="Open Sans"/>
                  <a:cs typeface="Open Sans"/>
                  <a:sym typeface="Open Sans"/>
                </a:rPr>
                <a:t> scores improvement</a:t>
              </a:r>
              <a:endParaRPr sz="1200">
                <a:solidFill>
                  <a:srgbClr val="333333"/>
                </a:solidFill>
                <a:highlight>
                  <a:schemeClr val="lt1"/>
                </a:highlight>
                <a:latin typeface="Open Sans"/>
                <a:ea typeface="Open Sans"/>
                <a:cs typeface="Open Sans"/>
                <a:sym typeface="Open Sans"/>
              </a:endParaRPr>
            </a:p>
            <a:p>
              <a:pPr indent="0" lvl="0" marL="0" marR="0" rtl="0" algn="ctr">
                <a:lnSpc>
                  <a:spcPct val="100000"/>
                </a:lnSpc>
                <a:spcBef>
                  <a:spcPts val="0"/>
                </a:spcBef>
                <a:spcAft>
                  <a:spcPts val="0"/>
                </a:spcAft>
                <a:buClr>
                  <a:srgbClr val="000000"/>
                </a:buClr>
                <a:buSzPts val="1200"/>
                <a:buFont typeface="Arial"/>
                <a:buNone/>
              </a:pPr>
              <a:r>
                <a:t/>
              </a:r>
              <a:endParaRPr sz="1200">
                <a:solidFill>
                  <a:srgbClr val="333333"/>
                </a:solidFill>
                <a:highlight>
                  <a:srgbClr val="FFFFFF"/>
                </a:highlight>
                <a:latin typeface="Open Sans"/>
                <a:ea typeface="Open Sans"/>
                <a:cs typeface="Open Sans"/>
                <a:sym typeface="Open Sans"/>
              </a:endParaRPr>
            </a:p>
          </p:txBody>
        </p:sp>
      </p:grpSp>
      <p:grpSp>
        <p:nvGrpSpPr>
          <p:cNvPr id="139" name="Google Shape;139;p23"/>
          <p:cNvGrpSpPr/>
          <p:nvPr/>
        </p:nvGrpSpPr>
        <p:grpSpPr>
          <a:xfrm>
            <a:off x="8775313" y="2837497"/>
            <a:ext cx="2429389" cy="2057409"/>
            <a:chOff x="388475" y="3443676"/>
            <a:chExt cx="2801095" cy="2372200"/>
          </a:xfrm>
        </p:grpSpPr>
        <p:pic>
          <p:nvPicPr>
            <p:cNvPr id="140" name="Google Shape;140;p23"/>
            <p:cNvPicPr preferRelativeResize="0"/>
            <p:nvPr/>
          </p:nvPicPr>
          <p:blipFill rotWithShape="1">
            <a:blip r:embed="rId4">
              <a:alphaModFix/>
            </a:blip>
            <a:srcRect b="0" l="0" r="0" t="0"/>
            <a:stretch/>
          </p:blipFill>
          <p:spPr>
            <a:xfrm>
              <a:off x="388475" y="3443676"/>
              <a:ext cx="2801095" cy="2372200"/>
            </a:xfrm>
            <a:prstGeom prst="rect">
              <a:avLst/>
            </a:prstGeom>
            <a:noFill/>
            <a:ln>
              <a:noFill/>
            </a:ln>
          </p:spPr>
        </p:pic>
        <p:pic>
          <p:nvPicPr>
            <p:cNvPr id="141" name="Google Shape;141;p23"/>
            <p:cNvPicPr preferRelativeResize="0"/>
            <p:nvPr/>
          </p:nvPicPr>
          <p:blipFill rotWithShape="1">
            <a:blip r:embed="rId7">
              <a:alphaModFix/>
            </a:blip>
            <a:srcRect b="99" l="0" r="0" t="119"/>
            <a:stretch/>
          </p:blipFill>
          <p:spPr>
            <a:xfrm>
              <a:off x="1019775" y="3908505"/>
              <a:ext cx="634737" cy="517825"/>
            </a:xfrm>
            <a:prstGeom prst="rect">
              <a:avLst/>
            </a:prstGeom>
            <a:noFill/>
            <a:ln>
              <a:noFill/>
            </a:ln>
          </p:spPr>
        </p:pic>
        <p:sp>
          <p:nvSpPr>
            <p:cNvPr id="142" name="Google Shape;142;p23"/>
            <p:cNvSpPr txBox="1"/>
            <p:nvPr/>
          </p:nvSpPr>
          <p:spPr>
            <a:xfrm>
              <a:off x="664175" y="4620457"/>
              <a:ext cx="2249700" cy="894900"/>
            </a:xfrm>
            <a:prstGeom prst="rect">
              <a:avLst/>
            </a:prstGeom>
            <a:noFill/>
            <a:ln>
              <a:noFill/>
            </a:ln>
          </p:spPr>
          <p:txBody>
            <a:bodyPr anchorCtr="0" anchor="t" bIns="60950" lIns="60950" spcFirstLastPara="1" rIns="60950" wrap="square" tIns="60950">
              <a:noAutofit/>
            </a:bodyPr>
            <a:lstStyle/>
            <a:p>
              <a:pPr indent="0" lvl="0" marL="0" marR="0" rtl="0" algn="ctr">
                <a:lnSpc>
                  <a:spcPct val="100000"/>
                </a:lnSpc>
                <a:spcBef>
                  <a:spcPts val="0"/>
                </a:spcBef>
                <a:spcAft>
                  <a:spcPts val="0"/>
                </a:spcAft>
                <a:buClr>
                  <a:srgbClr val="000000"/>
                </a:buClr>
                <a:buSzPts val="1200"/>
                <a:buFont typeface="Arial"/>
                <a:buNone/>
              </a:pPr>
              <a:r>
                <a:rPr lang="en-US" sz="1200">
                  <a:solidFill>
                    <a:srgbClr val="333333"/>
                  </a:solidFill>
                  <a:highlight>
                    <a:srgbClr val="FFFFFF"/>
                  </a:highlight>
                  <a:latin typeface="Open Sans"/>
                  <a:ea typeface="Open Sans"/>
                  <a:cs typeface="Open Sans"/>
                  <a:sym typeface="Open Sans"/>
                </a:rPr>
                <a:t>Cost of Starling compared to face-to-face</a:t>
              </a:r>
              <a:endParaRPr i="0" sz="1200" u="none" cap="none" strike="noStrike">
                <a:solidFill>
                  <a:srgbClr val="333333"/>
                </a:solidFill>
                <a:highlight>
                  <a:srgbClr val="FFFFFF"/>
                </a:highlight>
                <a:latin typeface="Open Sans"/>
                <a:ea typeface="Open Sans"/>
                <a:cs typeface="Open Sans"/>
                <a:sym typeface="Open Sans"/>
              </a:endParaRPr>
            </a:p>
          </p:txBody>
        </p:sp>
        <p:sp>
          <p:nvSpPr>
            <p:cNvPr id="143" name="Google Shape;143;p23"/>
            <p:cNvSpPr txBox="1"/>
            <p:nvPr/>
          </p:nvSpPr>
          <p:spPr>
            <a:xfrm>
              <a:off x="1716625" y="3730693"/>
              <a:ext cx="1252500" cy="641100"/>
            </a:xfrm>
            <a:prstGeom prst="rect">
              <a:avLst/>
            </a:prstGeom>
            <a:noFill/>
            <a:ln>
              <a:noFill/>
            </a:ln>
          </p:spPr>
          <p:txBody>
            <a:bodyPr anchorCtr="0" anchor="t" bIns="60950" lIns="60950" spcFirstLastPara="1" rIns="60950" wrap="square" tIns="60950">
              <a:noAutofit/>
            </a:bodyPr>
            <a:lstStyle/>
            <a:p>
              <a:pPr indent="0" lvl="0" marL="0" marR="0" rtl="0" algn="l">
                <a:lnSpc>
                  <a:spcPct val="100000"/>
                </a:lnSpc>
                <a:spcBef>
                  <a:spcPts val="0"/>
                </a:spcBef>
                <a:spcAft>
                  <a:spcPts val="0"/>
                </a:spcAft>
                <a:buClr>
                  <a:srgbClr val="000000"/>
                </a:buClr>
                <a:buSzPts val="2700"/>
                <a:buFont typeface="Arial"/>
                <a:buNone/>
              </a:pPr>
              <a:r>
                <a:rPr lang="en-US" sz="2700">
                  <a:solidFill>
                    <a:srgbClr val="333333"/>
                  </a:solidFill>
                  <a:latin typeface="Open Sans SemiBold"/>
                  <a:ea typeface="Open Sans SemiBold"/>
                  <a:cs typeface="Open Sans SemiBold"/>
                  <a:sym typeface="Open Sans SemiBold"/>
                </a:rPr>
                <a:t>1/10</a:t>
              </a:r>
              <a:endParaRPr i="0" sz="2700" u="none" cap="none" strike="noStrike">
                <a:solidFill>
                  <a:srgbClr val="333333"/>
                </a:solidFill>
                <a:latin typeface="Open Sans SemiBold"/>
                <a:ea typeface="Open Sans SemiBold"/>
                <a:cs typeface="Open Sans SemiBold"/>
                <a:sym typeface="Open Sans SemiBold"/>
              </a:endParaRPr>
            </a:p>
          </p:txBody>
        </p:sp>
      </p:grpSp>
      <p:sp>
        <p:nvSpPr>
          <p:cNvPr id="144" name="Google Shape;144;p23"/>
          <p:cNvSpPr txBox="1"/>
          <p:nvPr/>
        </p:nvSpPr>
        <p:spPr>
          <a:xfrm>
            <a:off x="987277" y="3345855"/>
            <a:ext cx="2171700" cy="1041000"/>
          </a:xfrm>
          <a:prstGeom prst="rect">
            <a:avLst/>
          </a:prstGeom>
          <a:noFill/>
          <a:ln>
            <a:noFill/>
          </a:ln>
        </p:spPr>
        <p:txBody>
          <a:bodyPr anchorCtr="0" anchor="t" bIns="30475" lIns="60950" spcFirstLastPara="1" rIns="60950" wrap="square" tIns="30475">
            <a:noAutofit/>
          </a:bodyPr>
          <a:lstStyle/>
          <a:p>
            <a:pPr indent="0" lvl="0" marL="0" marR="0" rtl="0" algn="l">
              <a:lnSpc>
                <a:spcPct val="100000"/>
              </a:lnSpc>
              <a:spcBef>
                <a:spcPts val="0"/>
              </a:spcBef>
              <a:spcAft>
                <a:spcPts val="0"/>
              </a:spcAft>
              <a:buClr>
                <a:srgbClr val="000000"/>
              </a:buClr>
              <a:buSzPts val="2400"/>
              <a:buFont typeface="Arial"/>
              <a:buNone/>
            </a:pPr>
            <a:r>
              <a:rPr b="1" i="0" lang="en-US" sz="2700" u="none" cap="none" strike="noStrike">
                <a:solidFill>
                  <a:srgbClr val="333333"/>
                </a:solidFill>
                <a:latin typeface="Proxima Nova"/>
                <a:ea typeface="Proxima Nova"/>
                <a:cs typeface="Proxima Nova"/>
                <a:sym typeface="Proxima Nova"/>
              </a:rPr>
              <a:t>Mental</a:t>
            </a:r>
            <a:endParaRPr i="0" sz="2700" u="none" cap="none" strike="noStrike">
              <a:solidFill>
                <a:srgbClr val="333333"/>
              </a:solidFill>
              <a:latin typeface="Proxima Nova"/>
              <a:ea typeface="Proxima Nova"/>
              <a:cs typeface="Proxima Nova"/>
              <a:sym typeface="Proxima Nova"/>
            </a:endParaRPr>
          </a:p>
          <a:p>
            <a:pPr indent="0" lvl="0" marL="0" marR="0" rtl="0" algn="l">
              <a:lnSpc>
                <a:spcPct val="100000"/>
              </a:lnSpc>
              <a:spcBef>
                <a:spcPts val="0"/>
              </a:spcBef>
              <a:spcAft>
                <a:spcPts val="0"/>
              </a:spcAft>
              <a:buClr>
                <a:srgbClr val="000000"/>
              </a:buClr>
              <a:buSzPts val="2400"/>
              <a:buFont typeface="Arial"/>
              <a:buNone/>
            </a:pPr>
            <a:r>
              <a:rPr b="1" i="0" lang="en-US" sz="2700" u="none" cap="none" strike="noStrike">
                <a:solidFill>
                  <a:srgbClr val="333333"/>
                </a:solidFill>
                <a:latin typeface="Proxima Nova"/>
                <a:ea typeface="Proxima Nova"/>
                <a:cs typeface="Proxima Nova"/>
                <a:sym typeface="Proxima Nova"/>
              </a:rPr>
              <a:t>Fitness</a:t>
            </a:r>
            <a:endParaRPr b="1" i="0" sz="2700" u="none" cap="none" strike="noStrike">
              <a:solidFill>
                <a:srgbClr val="333333"/>
              </a:solidFill>
              <a:latin typeface="Proxima Nova"/>
              <a:ea typeface="Proxima Nova"/>
              <a:cs typeface="Proxima Nova"/>
              <a:sym typeface="Proxima Nova"/>
            </a:endParaRPr>
          </a:p>
        </p:txBody>
      </p:sp>
      <p:sp>
        <p:nvSpPr>
          <p:cNvPr id="145" name="Google Shape;145;p23"/>
          <p:cNvSpPr/>
          <p:nvPr/>
        </p:nvSpPr>
        <p:spPr>
          <a:xfrm>
            <a:off x="5489040" y="3787129"/>
            <a:ext cx="581100" cy="420300"/>
          </a:xfrm>
          <a:prstGeom prst="rightArrow">
            <a:avLst>
              <a:gd fmla="val 50000" name="adj1"/>
              <a:gd fmla="val 50000" name="adj2"/>
            </a:avLst>
          </a:prstGeom>
          <a:solidFill>
            <a:srgbClr val="FEB728"/>
          </a:solidFill>
          <a:ln cap="flat" cmpd="sng" w="25400">
            <a:solidFill>
              <a:srgbClr val="FEB728"/>
            </a:solidFill>
            <a:prstDash val="solid"/>
            <a:round/>
            <a:headEnd len="sm" w="sm" type="none"/>
            <a:tailEnd len="sm" w="sm" type="none"/>
          </a:ln>
        </p:spPr>
        <p:txBody>
          <a:bodyPr anchorCtr="0" anchor="ctr" bIns="30475" lIns="60950" spcFirstLastPara="1" rIns="60950" wrap="square" tIns="30475">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rgbClr val="FFFFFF"/>
              </a:solidFill>
              <a:latin typeface="Arial"/>
              <a:ea typeface="Arial"/>
              <a:cs typeface="Arial"/>
              <a:sym typeface="Arial"/>
            </a:endParaRPr>
          </a:p>
        </p:txBody>
      </p:sp>
      <p:sp>
        <p:nvSpPr>
          <p:cNvPr id="146" name="Google Shape;146;p23"/>
          <p:cNvSpPr/>
          <p:nvPr/>
        </p:nvSpPr>
        <p:spPr>
          <a:xfrm>
            <a:off x="8296564" y="3792416"/>
            <a:ext cx="581100" cy="420300"/>
          </a:xfrm>
          <a:prstGeom prst="rightArrow">
            <a:avLst>
              <a:gd fmla="val 50000" name="adj1"/>
              <a:gd fmla="val 50000" name="adj2"/>
            </a:avLst>
          </a:prstGeom>
          <a:solidFill>
            <a:srgbClr val="FEB728"/>
          </a:solidFill>
          <a:ln cap="flat" cmpd="sng" w="25400">
            <a:solidFill>
              <a:srgbClr val="FEB728"/>
            </a:solidFill>
            <a:prstDash val="solid"/>
            <a:round/>
            <a:headEnd len="sm" w="sm" type="none"/>
            <a:tailEnd len="sm" w="sm" type="none"/>
          </a:ln>
        </p:spPr>
        <p:txBody>
          <a:bodyPr anchorCtr="0" anchor="ctr" bIns="30475" lIns="60950" spcFirstLastPara="1" rIns="60950" wrap="square" tIns="30475">
            <a:noAutofit/>
          </a:bodyPr>
          <a:lstStyle/>
          <a:p>
            <a:pPr indent="0" lvl="0" marL="0" marR="0" rtl="0" algn="ctr">
              <a:lnSpc>
                <a:spcPct val="100000"/>
              </a:lnSpc>
              <a:spcBef>
                <a:spcPts val="0"/>
              </a:spcBef>
              <a:spcAft>
                <a:spcPts val="0"/>
              </a:spcAft>
              <a:buClr>
                <a:srgbClr val="000000"/>
              </a:buClr>
              <a:buSzPts val="900"/>
              <a:buFont typeface="Arial"/>
              <a:buNone/>
            </a:pPr>
            <a:r>
              <a:t/>
            </a:r>
            <a:endParaRPr b="0" i="0" sz="900" u="none" cap="none" strike="noStrike">
              <a:solidFill>
                <a:srgbClr val="FFFFFF"/>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4"/>
          <p:cNvSpPr txBox="1"/>
          <p:nvPr/>
        </p:nvSpPr>
        <p:spPr>
          <a:xfrm>
            <a:off x="974875" y="1100333"/>
            <a:ext cx="5918400" cy="1062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5300">
                <a:solidFill>
                  <a:srgbClr val="434343"/>
                </a:solidFill>
                <a:latin typeface="Proxima Nova"/>
                <a:ea typeface="Proxima Nova"/>
                <a:cs typeface="Proxima Nova"/>
                <a:sym typeface="Proxima Nova"/>
              </a:rPr>
              <a:t>Get Mentally Fit.</a:t>
            </a:r>
            <a:endParaRPr b="1" sz="5300">
              <a:solidFill>
                <a:srgbClr val="434343"/>
              </a:solidFill>
              <a:latin typeface="Proxima Nova"/>
              <a:ea typeface="Proxima Nova"/>
              <a:cs typeface="Proxima Nova"/>
              <a:sym typeface="Proxima Nova"/>
            </a:endParaRPr>
          </a:p>
        </p:txBody>
      </p:sp>
      <p:pic>
        <p:nvPicPr>
          <p:cNvPr id="152" name="Google Shape;152;p24"/>
          <p:cNvPicPr preferRelativeResize="0"/>
          <p:nvPr/>
        </p:nvPicPr>
        <p:blipFill>
          <a:blip r:embed="rId3">
            <a:alphaModFix/>
          </a:blip>
          <a:stretch>
            <a:fillRect/>
          </a:stretch>
        </p:blipFill>
        <p:spPr>
          <a:xfrm>
            <a:off x="974865" y="5371883"/>
            <a:ext cx="4214486" cy="820800"/>
          </a:xfrm>
          <a:prstGeom prst="rect">
            <a:avLst/>
          </a:prstGeom>
          <a:noFill/>
          <a:ln>
            <a:noFill/>
          </a:ln>
        </p:spPr>
      </p:pic>
      <p:sp>
        <p:nvSpPr>
          <p:cNvPr id="153" name="Google Shape;153;p24"/>
          <p:cNvSpPr txBox="1"/>
          <p:nvPr/>
        </p:nvSpPr>
        <p:spPr>
          <a:xfrm>
            <a:off x="1001458" y="2044333"/>
            <a:ext cx="6333300" cy="5916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None/>
            </a:pPr>
            <a:r>
              <a:rPr lang="en-US" sz="2700">
                <a:solidFill>
                  <a:srgbClr val="434343"/>
                </a:solidFill>
                <a:latin typeface="Proxima Nova Semibold"/>
                <a:ea typeface="Proxima Nova Semibold"/>
                <a:cs typeface="Proxima Nova Semibold"/>
                <a:sym typeface="Proxima Nova Semibold"/>
              </a:rPr>
              <a:t>Get Starling Minds on your phone! </a:t>
            </a:r>
            <a:endParaRPr sz="2700">
              <a:solidFill>
                <a:srgbClr val="434343"/>
              </a:solidFill>
              <a:latin typeface="Proxima Nova Semibold"/>
              <a:ea typeface="Proxima Nova Semibold"/>
              <a:cs typeface="Proxima Nova Semibold"/>
              <a:sym typeface="Proxima Nova Semibold"/>
            </a:endParaRPr>
          </a:p>
          <a:p>
            <a:pPr indent="0" lvl="0" marL="0" rtl="0" algn="l">
              <a:lnSpc>
                <a:spcPct val="115000"/>
              </a:lnSpc>
              <a:spcBef>
                <a:spcPts val="0"/>
              </a:spcBef>
              <a:spcAft>
                <a:spcPts val="0"/>
              </a:spcAft>
              <a:buNone/>
            </a:pPr>
            <a:r>
              <a:rPr lang="en-US" sz="2700">
                <a:solidFill>
                  <a:srgbClr val="FEB728"/>
                </a:solidFill>
                <a:latin typeface="Proxima Nova Semibold"/>
                <a:ea typeface="Proxima Nova Semibold"/>
                <a:cs typeface="Proxima Nova Semibold"/>
                <a:sym typeface="Proxima Nova Semibold"/>
              </a:rPr>
              <a:t>Available for download.</a:t>
            </a:r>
            <a:endParaRPr sz="2700">
              <a:solidFill>
                <a:srgbClr val="FEB728"/>
              </a:solidFill>
              <a:latin typeface="Proxima Nova Semibold"/>
              <a:ea typeface="Proxima Nova Semibold"/>
              <a:cs typeface="Proxima Nova Semibold"/>
              <a:sym typeface="Proxima Nova Semibold"/>
            </a:endParaRPr>
          </a:p>
        </p:txBody>
      </p:sp>
      <p:pic>
        <p:nvPicPr>
          <p:cNvPr id="154" name="Google Shape;154;p24"/>
          <p:cNvPicPr preferRelativeResize="0"/>
          <p:nvPr/>
        </p:nvPicPr>
        <p:blipFill>
          <a:blip r:embed="rId4">
            <a:alphaModFix/>
          </a:blip>
          <a:stretch>
            <a:fillRect/>
          </a:stretch>
        </p:blipFill>
        <p:spPr>
          <a:xfrm>
            <a:off x="5030833" y="-2455333"/>
            <a:ext cx="8793232" cy="11382865"/>
          </a:xfrm>
          <a:prstGeom prst="rect">
            <a:avLst/>
          </a:prstGeom>
          <a:noFill/>
          <a:ln>
            <a:noFill/>
          </a:ln>
        </p:spPr>
      </p:pic>
      <p:pic>
        <p:nvPicPr>
          <p:cNvPr id="155" name="Google Shape;155;p24"/>
          <p:cNvPicPr preferRelativeResize="0"/>
          <p:nvPr/>
        </p:nvPicPr>
        <p:blipFill>
          <a:blip r:embed="rId5">
            <a:alphaModFix/>
          </a:blip>
          <a:stretch>
            <a:fillRect/>
          </a:stretch>
        </p:blipFill>
        <p:spPr>
          <a:xfrm>
            <a:off x="1032600" y="3288533"/>
            <a:ext cx="2083348" cy="2083348"/>
          </a:xfrm>
          <a:prstGeom prst="rect">
            <a:avLst/>
          </a:prstGeom>
          <a:noFill/>
          <a:ln>
            <a:noFill/>
          </a:ln>
        </p:spPr>
      </p:pic>
      <p:sp>
        <p:nvSpPr>
          <p:cNvPr id="156" name="Google Shape;156;p24"/>
          <p:cNvSpPr txBox="1"/>
          <p:nvPr/>
        </p:nvSpPr>
        <p:spPr>
          <a:xfrm>
            <a:off x="3211825" y="3579100"/>
            <a:ext cx="3681600" cy="1514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en-US" sz="1600">
                <a:solidFill>
                  <a:srgbClr val="222222"/>
                </a:solidFill>
                <a:latin typeface="Proxima Nova Semibold"/>
                <a:ea typeface="Proxima Nova Semibold"/>
                <a:cs typeface="Proxima Nova Semibold"/>
                <a:sym typeface="Proxima Nova Semibold"/>
              </a:rPr>
              <a:t>Member code:</a:t>
            </a:r>
            <a:r>
              <a:rPr lang="en-US" sz="1600">
                <a:solidFill>
                  <a:srgbClr val="19AAF2"/>
                </a:solidFill>
                <a:latin typeface="Proxima Nova Semibold"/>
                <a:ea typeface="Proxima Nova Semibold"/>
                <a:cs typeface="Proxima Nova Semibold"/>
                <a:sym typeface="Proxima Nova Semibold"/>
              </a:rPr>
              <a:t> NHSAMEMBER</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rPr lang="en-US" sz="1600">
                <a:solidFill>
                  <a:schemeClr val="dk1"/>
                </a:solidFill>
                <a:latin typeface="Proxima Nova Semibold"/>
                <a:ea typeface="Proxima Nova Semibold"/>
                <a:cs typeface="Proxima Nova Semibold"/>
                <a:sym typeface="Proxima Nova Semibold"/>
              </a:rPr>
              <a:t>Family code: </a:t>
            </a:r>
            <a:r>
              <a:rPr lang="en-US" sz="1600">
                <a:solidFill>
                  <a:srgbClr val="19AAF2"/>
                </a:solidFill>
                <a:latin typeface="Proxima Nova Semibold"/>
                <a:ea typeface="Proxima Nova Semibold"/>
                <a:cs typeface="Proxima Nova Semibold"/>
                <a:sym typeface="Proxima Nova Semibold"/>
              </a:rPr>
              <a:t>NHSAFAMILY</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None/>
            </a:pPr>
            <a:r>
              <a:t/>
            </a:r>
            <a:endParaRPr sz="1600">
              <a:solidFill>
                <a:srgbClr val="19AAF2"/>
              </a:solidFill>
              <a:latin typeface="Proxima Nova Semibold"/>
              <a:ea typeface="Proxima Nova Semibold"/>
              <a:cs typeface="Proxima Nova Semibold"/>
              <a:sym typeface="Proxima Nova Semibold"/>
            </a:endParaRPr>
          </a:p>
          <a:p>
            <a:pPr indent="0" lvl="0" marL="0" rtl="0" algn="l">
              <a:lnSpc>
                <a:spcPct val="90000"/>
              </a:lnSpc>
              <a:spcBef>
                <a:spcPts val="0"/>
              </a:spcBef>
              <a:spcAft>
                <a:spcPts val="0"/>
              </a:spcAft>
              <a:buClr>
                <a:schemeClr val="dk1"/>
              </a:buClr>
              <a:buSzPts val="1100"/>
              <a:buFont typeface="Arial"/>
              <a:buNone/>
            </a:pPr>
            <a:r>
              <a:rPr b="1" lang="en-US" sz="1600">
                <a:solidFill>
                  <a:schemeClr val="dk1"/>
                </a:solidFill>
                <a:latin typeface="Open Sans"/>
                <a:ea typeface="Open Sans"/>
                <a:cs typeface="Open Sans"/>
                <a:sym typeface="Open Sans"/>
              </a:rPr>
              <a:t>Members have to be 16+ years old. </a:t>
            </a:r>
            <a:endParaRPr b="1" sz="1600">
              <a:solidFill>
                <a:schemeClr val="dk1"/>
              </a:solidFill>
              <a:latin typeface="Open Sans"/>
              <a:ea typeface="Open Sans"/>
              <a:cs typeface="Open Sans"/>
              <a:sym typeface="Open Sans"/>
            </a:endParaRPr>
          </a:p>
          <a:p>
            <a:pPr indent="0" lvl="0" marL="0" rtl="0" algn="l">
              <a:lnSpc>
                <a:spcPct val="90000"/>
              </a:lnSpc>
              <a:spcBef>
                <a:spcPts val="0"/>
              </a:spcBef>
              <a:spcAft>
                <a:spcPts val="0"/>
              </a:spcAft>
              <a:buNone/>
            </a:pPr>
            <a:r>
              <a:t/>
            </a:r>
            <a:endParaRPr sz="1600">
              <a:solidFill>
                <a:srgbClr val="19AAF2"/>
              </a:solidFill>
              <a:latin typeface="Proxima Nova Semibold"/>
              <a:ea typeface="Proxima Nova Semibold"/>
              <a:cs typeface="Proxima Nova Semibold"/>
              <a:sym typeface="Proxima Nova Semibold"/>
            </a:endParaRPr>
          </a:p>
        </p:txBody>
      </p:sp>
    </p:spTree>
  </p:cSld>
  <p:clrMapOvr>
    <a:masterClrMapping/>
  </p:clrMapOvr>
</p:sld>
</file>

<file path=ppt/theme/theme1.xml><?xml version="1.0" encoding="utf-8"?>
<a:theme xmlns:a="http://schemas.openxmlformats.org/drawingml/2006/main" xmlns:r="http://schemas.openxmlformats.org/officeDocument/2006/relationships" name="1_Starling Minds Inc. Template">
  <a:themeElements>
    <a:clrScheme name="Custom 5">
      <a:dk1>
        <a:srgbClr val="000000"/>
      </a:dk1>
      <a:lt1>
        <a:srgbClr val="FFFFFF"/>
      </a:lt1>
      <a:dk2>
        <a:srgbClr val="44546A"/>
      </a:dk2>
      <a:lt2>
        <a:srgbClr val="E7E6E6"/>
      </a:lt2>
      <a:accent1>
        <a:srgbClr val="019AFF"/>
      </a:accent1>
      <a:accent2>
        <a:srgbClr val="F75E5F"/>
      </a:accent2>
      <a:accent3>
        <a:srgbClr val="FEB728"/>
      </a:accent3>
      <a:accent4>
        <a:srgbClr val="26AE60"/>
      </a:accent4>
      <a:accent5>
        <a:srgbClr val="1546FF"/>
      </a:accent5>
      <a:accent6>
        <a:srgbClr val="A044AE"/>
      </a:accent6>
      <a:hlink>
        <a:srgbClr val="1546FF"/>
      </a:hlink>
      <a:folHlink>
        <a:srgbClr val="00C6E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