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86" r:id="rId5"/>
    <p:sldMasterId id="2147483687" r:id="rId6"/>
    <p:sldMasterId id="2147483688"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Lst>
  <p:sldSz cy="6858000" cx="12192000"/>
  <p:notesSz cx="6858000" cy="9144000"/>
  <p:embeddedFontLst>
    <p:embeddedFont>
      <p:font typeface="Proxima Nova"/>
      <p:regular r:id="rId28"/>
      <p:bold r:id="rId29"/>
      <p:italic r:id="rId30"/>
      <p:boldItalic r:id="rId31"/>
    </p:embeddedFont>
    <p:embeddedFont>
      <p:font typeface="Roboto"/>
      <p:regular r:id="rId32"/>
      <p:bold r:id="rId33"/>
      <p:italic r:id="rId34"/>
      <p:boldItalic r:id="rId35"/>
    </p:embeddedFont>
    <p:embeddedFont>
      <p:font typeface="Proxima Nova Extrabold"/>
      <p:bold r:id="rId36"/>
    </p:embeddedFont>
    <p:embeddedFont>
      <p:font typeface="Proxima Nova Semibold"/>
      <p:regular r:id="rId37"/>
      <p:bold r:id="rId38"/>
      <p:boldItalic r:id="rId39"/>
    </p:embeddedFont>
    <p:embeddedFont>
      <p:font typeface="Open Sans"/>
      <p:regular r:id="rId40"/>
      <p:bold r:id="rId41"/>
      <p:italic r:id="rId42"/>
      <p:boldItalic r:id="rId4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1" name="Janet Pun"/>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103301E1-3B1F-4544-ADD3-2E779F397AC1}">
  <a:tblStyle styleId="{103301E1-3B1F-4544-ADD3-2E779F397AC1}"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font" Target="fonts/OpenSans-regular.fntdata"/><Relationship Id="rId20" Type="http://schemas.openxmlformats.org/officeDocument/2006/relationships/slide" Target="slides/slide12.xml"/><Relationship Id="rId42" Type="http://schemas.openxmlformats.org/officeDocument/2006/relationships/font" Target="fonts/OpenSans-italic.fntdata"/><Relationship Id="rId41" Type="http://schemas.openxmlformats.org/officeDocument/2006/relationships/font" Target="fonts/OpenSans-bold.fntdata"/><Relationship Id="rId22" Type="http://schemas.openxmlformats.org/officeDocument/2006/relationships/slide" Target="slides/slide14.xml"/><Relationship Id="rId21" Type="http://schemas.openxmlformats.org/officeDocument/2006/relationships/slide" Target="slides/slide13.xml"/><Relationship Id="rId43" Type="http://schemas.openxmlformats.org/officeDocument/2006/relationships/font" Target="fonts/OpenSans-boldItalic.fntdata"/><Relationship Id="rId24" Type="http://schemas.openxmlformats.org/officeDocument/2006/relationships/slide" Target="slides/slide16.xml"/><Relationship Id="rId23" Type="http://schemas.openxmlformats.org/officeDocument/2006/relationships/slide" Target="slides/slide15.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commentAuthors" Target="commentAuthors.xml"/><Relationship Id="rId9" Type="http://schemas.openxmlformats.org/officeDocument/2006/relationships/slide" Target="slides/slide1.xml"/><Relationship Id="rId26" Type="http://schemas.openxmlformats.org/officeDocument/2006/relationships/slide" Target="slides/slide18.xml"/><Relationship Id="rId25" Type="http://schemas.openxmlformats.org/officeDocument/2006/relationships/slide" Target="slides/slide17.xml"/><Relationship Id="rId28" Type="http://schemas.openxmlformats.org/officeDocument/2006/relationships/font" Target="fonts/ProximaNova-regular.fntdata"/><Relationship Id="rId27" Type="http://schemas.openxmlformats.org/officeDocument/2006/relationships/slide" Target="slides/slide19.xml"/><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ProximaNova-bold.fntdata"/><Relationship Id="rId7" Type="http://schemas.openxmlformats.org/officeDocument/2006/relationships/slideMaster" Target="slideMasters/slideMaster3.xml"/><Relationship Id="rId8" Type="http://schemas.openxmlformats.org/officeDocument/2006/relationships/notesMaster" Target="notesMasters/notesMaster1.xml"/><Relationship Id="rId31" Type="http://schemas.openxmlformats.org/officeDocument/2006/relationships/font" Target="fonts/ProximaNova-boldItalic.fntdata"/><Relationship Id="rId30" Type="http://schemas.openxmlformats.org/officeDocument/2006/relationships/font" Target="fonts/ProximaNova-italic.fntdata"/><Relationship Id="rId11" Type="http://schemas.openxmlformats.org/officeDocument/2006/relationships/slide" Target="slides/slide3.xml"/><Relationship Id="rId33" Type="http://schemas.openxmlformats.org/officeDocument/2006/relationships/font" Target="fonts/Roboto-bold.fntdata"/><Relationship Id="rId10" Type="http://schemas.openxmlformats.org/officeDocument/2006/relationships/slide" Target="slides/slide2.xml"/><Relationship Id="rId32" Type="http://schemas.openxmlformats.org/officeDocument/2006/relationships/font" Target="fonts/Roboto-regular.fntdata"/><Relationship Id="rId13" Type="http://schemas.openxmlformats.org/officeDocument/2006/relationships/slide" Target="slides/slide5.xml"/><Relationship Id="rId35" Type="http://schemas.openxmlformats.org/officeDocument/2006/relationships/font" Target="fonts/Roboto-boldItalic.fntdata"/><Relationship Id="rId12" Type="http://schemas.openxmlformats.org/officeDocument/2006/relationships/slide" Target="slides/slide4.xml"/><Relationship Id="rId34" Type="http://schemas.openxmlformats.org/officeDocument/2006/relationships/font" Target="fonts/Roboto-italic.fntdata"/><Relationship Id="rId15" Type="http://schemas.openxmlformats.org/officeDocument/2006/relationships/slide" Target="slides/slide7.xml"/><Relationship Id="rId37" Type="http://schemas.openxmlformats.org/officeDocument/2006/relationships/font" Target="fonts/ProximaNovaSemibold-regular.fntdata"/><Relationship Id="rId14" Type="http://schemas.openxmlformats.org/officeDocument/2006/relationships/slide" Target="slides/slide6.xml"/><Relationship Id="rId36" Type="http://schemas.openxmlformats.org/officeDocument/2006/relationships/font" Target="fonts/ProximaNovaExtrabold-bold.fntdata"/><Relationship Id="rId17" Type="http://schemas.openxmlformats.org/officeDocument/2006/relationships/slide" Target="slides/slide9.xml"/><Relationship Id="rId39" Type="http://schemas.openxmlformats.org/officeDocument/2006/relationships/font" Target="fonts/ProximaNovaSemibold-boldItalic.fntdata"/><Relationship Id="rId16" Type="http://schemas.openxmlformats.org/officeDocument/2006/relationships/slide" Target="slides/slide8.xml"/><Relationship Id="rId38" Type="http://schemas.openxmlformats.org/officeDocument/2006/relationships/font" Target="fonts/ProximaNovaSemibold-bold.fntdata"/><Relationship Id="rId19" Type="http://schemas.openxmlformats.org/officeDocument/2006/relationships/slide" Target="slides/slide11.xml"/><Relationship Id="rId18" Type="http://schemas.openxmlformats.org/officeDocument/2006/relationships/slide" Target="slides/slide10.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5-07-09T19:41:27.813">
    <p:pos x="865" y="1534"/>
    <p:text>@kmccray@nhsa.org / @mmarinsek@nhsa.org - This also needs to be uploaded as I changed one of the screenshots :)</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9pPr>
          </a:lstStyle>
          <a:p/>
        </p:txBody>
      </p:sp>
      <p:sp>
        <p:nvSpPr>
          <p:cNvPr id="4" name="Google Shape;4;n"/>
          <p:cNvSpPr txBox="1"/>
          <p:nvPr>
            <p:ph idx="10" type="dt"/>
          </p:nvPr>
        </p:nvSpPr>
        <p:spPr>
          <a:xfrm>
            <a:off x="3884612" y="0"/>
            <a:ext cx="2971800" cy="458787"/>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lim="800000"/>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n"/>
          <p:cNvSpPr txBox="1"/>
          <p:nvPr>
            <p:ph idx="11" type="ftr"/>
          </p:nvPr>
        </p:nvSpPr>
        <p:spPr>
          <a:xfrm>
            <a:off x="0" y="8685212"/>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9pPr>
          </a:lstStyle>
          <a:p/>
        </p:txBody>
      </p:sp>
      <p:sp>
        <p:nvSpPr>
          <p:cNvPr id="8" name="Google Shape;8;n"/>
          <p:cNvSpPr txBox="1"/>
          <p:nvPr>
            <p:ph idx="12" type="sldNum"/>
          </p:nvPr>
        </p:nvSpPr>
        <p:spPr>
          <a:xfrm>
            <a:off x="3884612" y="8685212"/>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400" u="none" cap="none" strike="noStrike">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g257d092f621_1_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06" name="Google Shape;106;g257d092f621_1_27: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7" name="Google Shape;107;g257d092f621_1_27:notes"/>
          <p:cNvSpPr txBox="1"/>
          <p:nvPr>
            <p:ph idx="12" type="sldNum"/>
          </p:nvPr>
        </p:nvSpPr>
        <p:spPr>
          <a:xfrm>
            <a:off x="3884612" y="8685212"/>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Calibri"/>
              <a:buNone/>
            </a:pPr>
            <a:fld id="{00000000-1234-1234-1234-123412341234}" type="slidenum">
              <a:rPr lang="en-US"/>
              <a:t>‹#›</a:t>
            </a:fld>
            <a:endParaRPr sz="1400">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g11462a79442_0_6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sz="1300">
                <a:latin typeface="Open Sans"/>
                <a:ea typeface="Open Sans"/>
                <a:cs typeface="Open Sans"/>
                <a:sym typeface="Open Sans"/>
              </a:rPr>
              <a:t>The Starling Check-Up will provide you with a complete assessment of your stress, anxiety,</a:t>
            </a:r>
            <a:endParaRPr sz="1300">
              <a:latin typeface="Open Sans"/>
              <a:ea typeface="Open Sans"/>
              <a:cs typeface="Open Sans"/>
              <a:sym typeface="Open Sans"/>
            </a:endParaRPr>
          </a:p>
          <a:p>
            <a:pPr indent="0" lvl="0" marL="0" rtl="0" algn="l">
              <a:spcBef>
                <a:spcPts val="0"/>
              </a:spcBef>
              <a:spcAft>
                <a:spcPts val="0"/>
              </a:spcAft>
              <a:buClr>
                <a:schemeClr val="dk1"/>
              </a:buClr>
              <a:buSzPts val="1100"/>
              <a:buFont typeface="Arial"/>
              <a:buNone/>
            </a:pPr>
            <a:r>
              <a:rPr lang="en-US" sz="1300">
                <a:latin typeface="Open Sans"/>
                <a:ea typeface="Open Sans"/>
                <a:cs typeface="Open Sans"/>
                <a:sym typeface="Open Sans"/>
              </a:rPr>
              <a:t>depression, resilience, and overall general functioning levels. It is the first step in your mental health</a:t>
            </a:r>
            <a:endParaRPr sz="1300">
              <a:latin typeface="Open Sans"/>
              <a:ea typeface="Open Sans"/>
              <a:cs typeface="Open Sans"/>
              <a:sym typeface="Open Sans"/>
            </a:endParaRPr>
          </a:p>
          <a:p>
            <a:pPr indent="0" lvl="0" marL="0" rtl="0" algn="l">
              <a:spcBef>
                <a:spcPts val="0"/>
              </a:spcBef>
              <a:spcAft>
                <a:spcPts val="0"/>
              </a:spcAft>
              <a:buClr>
                <a:schemeClr val="dk1"/>
              </a:buClr>
              <a:buSzPts val="1100"/>
              <a:buFont typeface="Arial"/>
              <a:buNone/>
            </a:pPr>
            <a:r>
              <a:rPr lang="en-US" sz="1300">
                <a:latin typeface="Open Sans"/>
                <a:ea typeface="Open Sans"/>
                <a:cs typeface="Open Sans"/>
                <a:sym typeface="Open Sans"/>
              </a:rPr>
              <a:t>journey and is built to help you better understand where your mental health is by providing you with</a:t>
            </a:r>
            <a:endParaRPr sz="1300">
              <a:latin typeface="Open Sans"/>
              <a:ea typeface="Open Sans"/>
              <a:cs typeface="Open Sans"/>
              <a:sym typeface="Open Sans"/>
            </a:endParaRPr>
          </a:p>
          <a:p>
            <a:pPr indent="0" lvl="0" marL="0" rtl="0" algn="l">
              <a:spcBef>
                <a:spcPts val="0"/>
              </a:spcBef>
              <a:spcAft>
                <a:spcPts val="0"/>
              </a:spcAft>
              <a:buClr>
                <a:schemeClr val="dk1"/>
              </a:buClr>
              <a:buSzPts val="1100"/>
              <a:buFont typeface="Arial"/>
              <a:buNone/>
            </a:pPr>
            <a:r>
              <a:rPr lang="en-US" sz="1300">
                <a:latin typeface="Open Sans"/>
                <a:ea typeface="Open Sans"/>
                <a:cs typeface="Open Sans"/>
                <a:sym typeface="Open Sans"/>
              </a:rPr>
              <a:t>a summary of your results. From your Check-Up, you will be guided through your next steps and</a:t>
            </a:r>
            <a:endParaRPr sz="1300">
              <a:latin typeface="Open Sans"/>
              <a:ea typeface="Open Sans"/>
              <a:cs typeface="Open Sans"/>
              <a:sym typeface="Open Sans"/>
            </a:endParaRPr>
          </a:p>
          <a:p>
            <a:pPr indent="0" lvl="0" marL="0" rtl="0" algn="l">
              <a:spcBef>
                <a:spcPts val="0"/>
              </a:spcBef>
              <a:spcAft>
                <a:spcPts val="0"/>
              </a:spcAft>
              <a:buClr>
                <a:schemeClr val="dk1"/>
              </a:buClr>
              <a:buSzPts val="1100"/>
              <a:buFont typeface="Arial"/>
              <a:buNone/>
            </a:pPr>
            <a:r>
              <a:rPr lang="en-US" sz="1300">
                <a:latin typeface="Open Sans"/>
                <a:ea typeface="Open Sans"/>
                <a:cs typeface="Open Sans"/>
                <a:sym typeface="Open Sans"/>
              </a:rPr>
              <a:t>support tailored to your needs.</a:t>
            </a:r>
            <a:endParaRPr sz="1300">
              <a:latin typeface="Open Sans"/>
              <a:ea typeface="Open Sans"/>
              <a:cs typeface="Open Sans"/>
              <a:sym typeface="Open Sans"/>
            </a:endParaRPr>
          </a:p>
          <a:p>
            <a:pPr indent="0" lvl="0" marL="0" rtl="0" algn="l">
              <a:spcBef>
                <a:spcPts val="0"/>
              </a:spcBef>
              <a:spcAft>
                <a:spcPts val="0"/>
              </a:spcAft>
              <a:buClr>
                <a:schemeClr val="dk1"/>
              </a:buClr>
              <a:buSzPts val="1100"/>
              <a:buFont typeface="Arial"/>
              <a:buNone/>
            </a:pPr>
            <a:r>
              <a:t/>
            </a:r>
            <a:endParaRPr sz="1300">
              <a:latin typeface="Open Sans"/>
              <a:ea typeface="Open Sans"/>
              <a:cs typeface="Open Sans"/>
              <a:sym typeface="Open Sans"/>
            </a:endParaRPr>
          </a:p>
        </p:txBody>
      </p:sp>
      <p:sp>
        <p:nvSpPr>
          <p:cNvPr id="217" name="Google Shape;217;g11462a79442_0_6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gd1efe0e8da_0_2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sz="1000"/>
              <a:t>Starling Training Modules teach evidence-based CBT skills, such as learning to reprogram automatic negative thoughts into productive thoughts based on facts from the Member's life and experiences. Members learn how to turn excessive worry into achievable goals, and how to identify mood shifts and manage negative emotions.</a:t>
            </a:r>
            <a:endParaRPr sz="1000"/>
          </a:p>
          <a:p>
            <a:pPr indent="0" lvl="0" marL="0" rtl="0" algn="l">
              <a:spcBef>
                <a:spcPts val="0"/>
              </a:spcBef>
              <a:spcAft>
                <a:spcPts val="0"/>
              </a:spcAft>
              <a:buNone/>
            </a:pPr>
            <a:r>
              <a:t/>
            </a:r>
            <a:endParaRPr sz="1050">
              <a:solidFill>
                <a:srgbClr val="091E42"/>
              </a:solidFill>
              <a:highlight>
                <a:srgbClr val="FFFFFF"/>
              </a:highlight>
              <a:latin typeface="Roboto"/>
              <a:ea typeface="Roboto"/>
              <a:cs typeface="Roboto"/>
              <a:sym typeface="Roboto"/>
            </a:endParaRPr>
          </a:p>
        </p:txBody>
      </p:sp>
      <p:sp>
        <p:nvSpPr>
          <p:cNvPr id="226" name="Google Shape;226;gd1efe0e8da_0_2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g177ae92203e_1_1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lnSpc>
                <a:spcPct val="115000"/>
              </a:lnSpc>
              <a:spcBef>
                <a:spcPts val="0"/>
              </a:spcBef>
              <a:spcAft>
                <a:spcPts val="0"/>
              </a:spcAft>
              <a:buNone/>
            </a:pPr>
            <a:r>
              <a:rPr lang="en-US" sz="1000"/>
              <a:t>Starling Webinars are live training sessions hosted by their Mental Fitness Coach to help you build more awareness and mindfulness at the end of your school day. The live training sessions will teach you different mindfulness strategies and breathing exercises to help you feel more relaxed and restored.</a:t>
            </a:r>
            <a:endParaRPr sz="1000"/>
          </a:p>
        </p:txBody>
      </p:sp>
      <p:sp>
        <p:nvSpPr>
          <p:cNvPr id="235" name="Google Shape;235;g177ae92203e_1_1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g12ade61d9ca_0_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46" name="Google Shape;246;g12ade61d9ca_0_9: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lnSpc>
                <a:spcPct val="110869"/>
              </a:lnSpc>
              <a:spcBef>
                <a:spcPts val="0"/>
              </a:spcBef>
              <a:spcAft>
                <a:spcPts val="1500"/>
              </a:spcAft>
              <a:buClr>
                <a:schemeClr val="dk1"/>
              </a:buClr>
              <a:buSzPts val="1100"/>
              <a:buFont typeface="Arial"/>
              <a:buNone/>
            </a:pPr>
            <a:r>
              <a:rPr lang="en-US" sz="1300">
                <a:solidFill>
                  <a:schemeClr val="dk1"/>
                </a:solidFill>
                <a:latin typeface="Open Sans"/>
                <a:ea typeface="Open Sans"/>
                <a:cs typeface="Open Sans"/>
                <a:sym typeface="Open Sans"/>
              </a:rPr>
              <a:t>Starling Exercises are easy, bite-sized versions of their training modules and the perfect activity to fit self-care into your busy life. Available on your homepage and in your navigation bar, each exercise is recommended to you based on your program interactions. It helps you learn by doing and includes all the key CBT concepts and strategies you would learn in the training modules. It only takes 2 to 5 minutes a day and additional levels will be unlocked as you work through the exercises. Best of all, your next Exercise will also appear on your Homepage, giving you the flexibility to work through the modules and/or exercises together. Feel more relaxed and recharged in just a few minutes every day.</a:t>
            </a:r>
            <a:endParaRPr sz="1300">
              <a:solidFill>
                <a:schemeClr val="dk1"/>
              </a:solidFill>
              <a:latin typeface="Open Sans"/>
              <a:ea typeface="Open Sans"/>
              <a:cs typeface="Open Sans"/>
              <a:sym typeface="Open Sans"/>
            </a:endParaRPr>
          </a:p>
        </p:txBody>
      </p:sp>
      <p:sp>
        <p:nvSpPr>
          <p:cNvPr id="247" name="Google Shape;247;g12ade61d9ca_0_9:notes"/>
          <p:cNvSpPr txBox="1"/>
          <p:nvPr>
            <p:ph idx="12" type="sldNum"/>
          </p:nvPr>
        </p:nvSpPr>
        <p:spPr>
          <a:xfrm>
            <a:off x="3884612" y="8685212"/>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Calibri"/>
              <a:buNone/>
            </a:pPr>
            <a:fld id="{00000000-1234-1234-1234-123412341234}" type="slidenum">
              <a:rPr lang="en-US"/>
              <a:t>‹#›</a:t>
            </a:fld>
            <a:endParaRPr sz="1400">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g11462a79442_0_9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sz="1300">
                <a:latin typeface="Open Sans"/>
                <a:ea typeface="Open Sans"/>
                <a:cs typeface="Open Sans"/>
                <a:sym typeface="Open Sans"/>
              </a:rPr>
              <a:t>Starling Mental Fitness includes a library of educational videos to help you understand CBT principles and the various tools available to better manage your stress, anxiety, and symptoms of burnout and depression. Developed by the Starling therapy team and endorsed by your peers, the videos are embedded throughout your sessions so it is easy for you to learn key CBT concepts that are highly educational and easy to follow. With the perfect imagery and visuals, you will gain the knowledge you need to manage your mental health. Best of all, you can continue with the video library after you have completed the program. The video library is immediate, available 24/7, and will continue to be updated so you can strengthen the skills and strategies you’ve learned throughout the program.</a:t>
            </a:r>
            <a:endParaRPr sz="1300">
              <a:latin typeface="Open Sans"/>
              <a:ea typeface="Open Sans"/>
              <a:cs typeface="Open Sans"/>
              <a:sym typeface="Open Sans"/>
            </a:endParaRPr>
          </a:p>
        </p:txBody>
      </p:sp>
      <p:sp>
        <p:nvSpPr>
          <p:cNvPr id="257" name="Google Shape;257;g11462a79442_0_9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gd1efe0e8da_0_9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lnSpc>
                <a:spcPct val="115000"/>
              </a:lnSpc>
              <a:spcBef>
                <a:spcPts val="0"/>
              </a:spcBef>
              <a:spcAft>
                <a:spcPts val="0"/>
              </a:spcAft>
              <a:buNone/>
            </a:pPr>
            <a:r>
              <a:rPr b="1" lang="en-US" sz="1000"/>
              <a:t>Thought Balancing Tool </a:t>
            </a:r>
            <a:endParaRPr b="1" sz="1000"/>
          </a:p>
          <a:p>
            <a:pPr indent="0" lvl="0" marL="0" rtl="0" algn="l">
              <a:lnSpc>
                <a:spcPct val="115000"/>
              </a:lnSpc>
              <a:spcBef>
                <a:spcPts val="0"/>
              </a:spcBef>
              <a:spcAft>
                <a:spcPts val="0"/>
              </a:spcAft>
              <a:buNone/>
            </a:pPr>
            <a:r>
              <a:t/>
            </a:r>
            <a:endParaRPr b="1" sz="1000"/>
          </a:p>
          <a:p>
            <a:pPr indent="0" lvl="0" marL="0" rtl="0" algn="l">
              <a:lnSpc>
                <a:spcPct val="115000"/>
              </a:lnSpc>
              <a:spcBef>
                <a:spcPts val="0"/>
              </a:spcBef>
              <a:spcAft>
                <a:spcPts val="0"/>
              </a:spcAft>
              <a:buNone/>
            </a:pPr>
            <a:r>
              <a:rPr lang="en-US" sz="1000"/>
              <a:t>The Starling Thought Balancer tool explores the connection between your thoughts and moods to help you gain the strategies you need to balance out distressing thoughts. The tool also allows you to practice thought balancing throughout your sessions to build awareness around your thoughts and moods causing you sadness, anxiety, and worry. It’s also available on your homepage under “tools”. The goal of thought balancing is to turn negative, unhelpful thoughts into more positive and balanced ones, also known as your balanced position. Log into your Starling Minds account at member.starlingminds.com to balance negative, unproductive thoughts.</a:t>
            </a:r>
            <a:endParaRPr sz="1000"/>
          </a:p>
          <a:p>
            <a:pPr indent="0" lvl="0" marL="0" rtl="0" algn="l">
              <a:lnSpc>
                <a:spcPct val="115000"/>
              </a:lnSpc>
              <a:spcBef>
                <a:spcPts val="0"/>
              </a:spcBef>
              <a:spcAft>
                <a:spcPts val="0"/>
              </a:spcAft>
              <a:buNone/>
            </a:pPr>
            <a:r>
              <a:rPr lang="en-US" sz="1000"/>
              <a:t> </a:t>
            </a:r>
            <a:endParaRPr sz="1000"/>
          </a:p>
          <a:p>
            <a:pPr indent="0" lvl="0" marL="0" rtl="0" algn="l">
              <a:lnSpc>
                <a:spcPct val="115000"/>
              </a:lnSpc>
              <a:spcBef>
                <a:spcPts val="0"/>
              </a:spcBef>
              <a:spcAft>
                <a:spcPts val="0"/>
              </a:spcAft>
              <a:buNone/>
            </a:pPr>
            <a:r>
              <a:rPr b="1" lang="en-US" sz="1000"/>
              <a:t>Goal Setting Tool </a:t>
            </a:r>
            <a:endParaRPr b="1" sz="1000"/>
          </a:p>
          <a:p>
            <a:pPr indent="0" lvl="0" marL="0" rtl="0" algn="l">
              <a:lnSpc>
                <a:spcPct val="115000"/>
              </a:lnSpc>
              <a:spcBef>
                <a:spcPts val="0"/>
              </a:spcBef>
              <a:spcAft>
                <a:spcPts val="0"/>
              </a:spcAft>
              <a:buNone/>
            </a:pPr>
            <a:r>
              <a:t/>
            </a:r>
            <a:endParaRPr b="1" sz="1000"/>
          </a:p>
          <a:p>
            <a:pPr indent="0" lvl="0" marL="0" rtl="0" algn="l">
              <a:lnSpc>
                <a:spcPct val="115000"/>
              </a:lnSpc>
              <a:spcBef>
                <a:spcPts val="0"/>
              </a:spcBef>
              <a:spcAft>
                <a:spcPts val="0"/>
              </a:spcAft>
              <a:buNone/>
            </a:pPr>
            <a:r>
              <a:rPr lang="en-US" sz="1000"/>
              <a:t>Oftentimes, when we set goals, they can be lofty or too big to achieve within a given period of time, leading to disappointment when we don’t achieve them. But with the Starling Goal Setting tool, you will learn the importance of SMART goals, and how to break goals into smaller, more achievable pieces to increase your chance of success and confidence. </a:t>
            </a:r>
            <a:endParaRPr sz="1000"/>
          </a:p>
          <a:p>
            <a:pPr indent="0" lvl="0" marL="0" rtl="0" algn="l">
              <a:lnSpc>
                <a:spcPct val="115000"/>
              </a:lnSpc>
              <a:spcBef>
                <a:spcPts val="0"/>
              </a:spcBef>
              <a:spcAft>
                <a:spcPts val="0"/>
              </a:spcAft>
              <a:buNone/>
            </a:pPr>
            <a:r>
              <a:t/>
            </a:r>
            <a:endParaRPr sz="1000"/>
          </a:p>
          <a:p>
            <a:pPr indent="0" lvl="0" marL="0" rtl="0" algn="l">
              <a:lnSpc>
                <a:spcPct val="115000"/>
              </a:lnSpc>
              <a:spcBef>
                <a:spcPts val="0"/>
              </a:spcBef>
              <a:spcAft>
                <a:spcPts val="0"/>
              </a:spcAft>
              <a:buNone/>
            </a:pPr>
            <a:r>
              <a:rPr b="1" lang="en-US" sz="1000"/>
              <a:t>Mood Management Tool </a:t>
            </a:r>
            <a:endParaRPr b="1" sz="1000"/>
          </a:p>
          <a:p>
            <a:pPr indent="0" lvl="0" marL="0" rtl="0" algn="l">
              <a:lnSpc>
                <a:spcPct val="115000"/>
              </a:lnSpc>
              <a:spcBef>
                <a:spcPts val="0"/>
              </a:spcBef>
              <a:spcAft>
                <a:spcPts val="0"/>
              </a:spcAft>
              <a:buNone/>
            </a:pPr>
            <a:r>
              <a:t/>
            </a:r>
            <a:endParaRPr sz="1000"/>
          </a:p>
          <a:p>
            <a:pPr indent="0" lvl="0" marL="0" rtl="0" algn="l">
              <a:lnSpc>
                <a:spcPct val="115000"/>
              </a:lnSpc>
              <a:spcBef>
                <a:spcPts val="0"/>
              </a:spcBef>
              <a:spcAft>
                <a:spcPts val="0"/>
              </a:spcAft>
              <a:buNone/>
            </a:pPr>
            <a:r>
              <a:rPr lang="en-US" sz="1000"/>
              <a:t>The Starling Mood Tracking tool explores and helps you identify and track the stressors impacting your mood, and the strategies needed to regulate them more successfully. With the tool, you can look for patterns such as common events, times of day, or thoughts that result in intense moods. From there, you can start to break unhelpful patterns by tracking your common triggers, moods, and reactions.</a:t>
            </a:r>
            <a:endParaRPr sz="1000"/>
          </a:p>
        </p:txBody>
      </p:sp>
      <p:sp>
        <p:nvSpPr>
          <p:cNvPr id="266" name="Google Shape;266;gd1efe0e8da_0_9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g11462a79442_0_8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sz="1000">
                <a:latin typeface="Open Sans"/>
                <a:ea typeface="Open Sans"/>
                <a:cs typeface="Open Sans"/>
                <a:sym typeface="Open Sans"/>
              </a:rPr>
              <a:t>The Starling Community is an anonymous, peer-supported community that empowers you to share your experiences, connect with your peers, and find empathy and support throughout your mental health journey. It is inspired by the principles of group therapy and allows members to connect on experiences they are going through like dealing with your recovery, stress, burnout, loneliness and isolation. The community is also embedded throughout the sessions, allowing members to share their thoughts, insights, and learnings pertaining to specific sessions within the program. The program also includes polling to provide members insights into their peers’ stressors and preconceptions, offering them a sense of validation of their own feelings and experiences. The hope is members will gain a sense of belonging, hope and validation of their own feelings and experiences among their peers.</a:t>
            </a:r>
            <a:endParaRPr sz="1000">
              <a:latin typeface="Open Sans"/>
              <a:ea typeface="Open Sans"/>
              <a:cs typeface="Open Sans"/>
              <a:sym typeface="Open Sans"/>
            </a:endParaRPr>
          </a:p>
        </p:txBody>
      </p:sp>
      <p:sp>
        <p:nvSpPr>
          <p:cNvPr id="276" name="Google Shape;276;g11462a79442_0_8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4" name="Shape 284"/>
        <p:cNvGrpSpPr/>
        <p:nvPr/>
      </p:nvGrpSpPr>
      <p:grpSpPr>
        <a:xfrm>
          <a:off x="0" y="0"/>
          <a:ext cx="0" cy="0"/>
          <a:chOff x="0" y="0"/>
          <a:chExt cx="0" cy="0"/>
        </a:xfrm>
      </p:grpSpPr>
      <p:sp>
        <p:nvSpPr>
          <p:cNvPr id="285" name="Google Shape;285;g121b212cc23_0_34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sz="1250">
              <a:solidFill>
                <a:srgbClr val="091E42"/>
              </a:solidFill>
              <a:highlight>
                <a:srgbClr val="FFFFFF"/>
              </a:highlight>
              <a:latin typeface="Open Sans"/>
              <a:ea typeface="Open Sans"/>
              <a:cs typeface="Open Sans"/>
              <a:sym typeface="Open Sans"/>
            </a:endParaRPr>
          </a:p>
        </p:txBody>
      </p:sp>
      <p:sp>
        <p:nvSpPr>
          <p:cNvPr id="286" name="Google Shape;286;g121b212cc23_0_34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gd1efe0e8da_0_12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sz="100">
              <a:solidFill>
                <a:srgbClr val="333333"/>
              </a:solidFill>
              <a:latin typeface="Open Sans"/>
              <a:ea typeface="Open Sans"/>
              <a:cs typeface="Open Sans"/>
              <a:sym typeface="Open Sans"/>
            </a:endParaRPr>
          </a:p>
          <a:p>
            <a:pPr indent="0" lvl="0" marL="0" rtl="0" algn="l">
              <a:lnSpc>
                <a:spcPct val="115000"/>
              </a:lnSpc>
              <a:spcBef>
                <a:spcPts val="0"/>
              </a:spcBef>
              <a:spcAft>
                <a:spcPts val="0"/>
              </a:spcAft>
              <a:buNone/>
            </a:pPr>
            <a:r>
              <a:rPr lang="en-US" sz="900">
                <a:solidFill>
                  <a:schemeClr val="dk1"/>
                </a:solidFill>
                <a:latin typeface="Open Sans"/>
                <a:ea typeface="Open Sans"/>
                <a:cs typeface="Open Sans"/>
                <a:sym typeface="Open Sans"/>
              </a:rPr>
              <a:t>Starling also has a Community and Crisis Monitoring team to help ensure staff are safe, anyone at risk of self-harm or harm to others are flagged by our proprietary NLP algorithms and actively monitored.</a:t>
            </a:r>
            <a:endParaRPr sz="900">
              <a:solidFill>
                <a:schemeClr val="dk1"/>
              </a:solidFill>
              <a:latin typeface="Open Sans"/>
              <a:ea typeface="Open Sans"/>
              <a:cs typeface="Open Sans"/>
              <a:sym typeface="Open Sans"/>
            </a:endParaRPr>
          </a:p>
        </p:txBody>
      </p:sp>
      <p:sp>
        <p:nvSpPr>
          <p:cNvPr id="295" name="Google Shape;295;gd1efe0e8da_0_12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g2eb91c2269c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5" name="Google Shape;305;g2eb91c2269c_0_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290 words - 2 mins</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t>Between 2020 - 2022</a:t>
            </a:r>
            <a:r>
              <a:rPr lang="en-US"/>
              <a:t>, we actually overhauled our entire platform from a linear therapeutic approach to a multi-layered one which means instead of an online learning approach, we personalized the content based on a member’s history, therapeutic needs, and program interactions. Our personalization is actually rooted in the same processes and decisions CBT psychologists would make for their patient. But we also knew that not everyone has the time to go through training sessions, so we launched a new series of exercises (which are bite-sized versions of our sessions), as well as live guided interactive webinars around sleep and mindfulness to help people restore calm and peace in their routine.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t>Then the next year</a:t>
            </a:r>
            <a:r>
              <a:rPr lang="en-US"/>
              <a:t>, in addition to enhancing our CBT tools to be more personable and intuitive, we focused on expanding our programs to offer a more holistic approach by bridging the gap between mental and physical health. With mind and body, we launched our mindful-based cognitive therapy modules to help people build more mindfulness, and are slated to launch three new modules around yoga, anxiety, and sleep to tackle more specific physiological areas. At the end of the year, we will also be launching our native app to streamline registration, which has been a request members have been looking forward to the most.</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t>In 2024, </a:t>
            </a:r>
            <a:r>
              <a:rPr lang="en-US"/>
              <a:t>we are working with some of the best healthcare partners to develop support for members struggling with PTSD and chronic pain, which are two major conditions educators and healthcare workers are struggling with right now, along with integration with Apple Health so people can track their progress alongside other health apps.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Stigma is still one of the main reasons people don’t seek help, therefore we are launching training sessions to empower leaders to model self-care and champion their own mental health and that of others.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t>In 2025, </a:t>
            </a:r>
            <a:r>
              <a:rPr lang="en-US"/>
              <a:t>we will be deepening our personalization by powering our platform with Ai to continue and bridge the gaps between face-to-face sessions and our digital supports.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g121b212cc23_0_51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400"/>
              <a:buFont typeface="Arial"/>
              <a:buNone/>
            </a:pPr>
            <a:r>
              <a:t/>
            </a:r>
            <a:endParaRPr/>
          </a:p>
        </p:txBody>
      </p:sp>
      <p:sp>
        <p:nvSpPr>
          <p:cNvPr id="112" name="Google Shape;112;g121b212cc23_0_51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g121b212cc23_0_5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lim="800000"/>
            <a:headEnd len="sm" w="sm" type="none"/>
            <a:tailEnd len="sm" w="sm" type="none"/>
          </a:ln>
        </p:spPr>
      </p:sp>
      <p:sp>
        <p:nvSpPr>
          <p:cNvPr id="122" name="Google Shape;122;g121b212cc23_0_52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sz="1000">
              <a:solidFill>
                <a:schemeClr val="dk1"/>
              </a:solidFill>
            </a:endParaRPr>
          </a:p>
        </p:txBody>
      </p:sp>
      <p:sp>
        <p:nvSpPr>
          <p:cNvPr id="123" name="Google Shape;123;g121b212cc23_0_524:notes"/>
          <p:cNvSpPr txBox="1"/>
          <p:nvPr>
            <p:ph idx="12" type="sldNum"/>
          </p:nvPr>
        </p:nvSpPr>
        <p:spPr>
          <a:xfrm>
            <a:off x="3884612" y="8685212"/>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Calibri"/>
              <a:buNone/>
            </a:pPr>
            <a:fld id="{00000000-1234-1234-1234-123412341234}" type="slidenum">
              <a:rPr lang="en-US"/>
              <a:t>‹#›</a:t>
            </a:fld>
            <a:endParaRPr sz="1400">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g253aa9a216c_0_5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32" name="Google Shape;132;g253aa9a216c_0_5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g253aa9a216c_0_9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sz="1000"/>
              <a:t>Of the 1,621 NHSA members that started in the unhealthy range, on average:</a:t>
            </a:r>
            <a:endParaRPr sz="1000"/>
          </a:p>
          <a:p>
            <a:pPr indent="0" lvl="0" marL="0" rtl="0" algn="l">
              <a:spcBef>
                <a:spcPts val="0"/>
              </a:spcBef>
              <a:spcAft>
                <a:spcPts val="0"/>
              </a:spcAft>
              <a:buClr>
                <a:schemeClr val="dk1"/>
              </a:buClr>
              <a:buSzPts val="1100"/>
              <a:buFont typeface="Arial"/>
              <a:buNone/>
            </a:pPr>
            <a:r>
              <a:t/>
            </a:r>
            <a:endParaRPr sz="1000"/>
          </a:p>
          <a:p>
            <a:pPr indent="-292100" lvl="0" marL="457200" rtl="0" algn="l">
              <a:spcBef>
                <a:spcPts val="0"/>
              </a:spcBef>
              <a:spcAft>
                <a:spcPts val="0"/>
              </a:spcAft>
              <a:buSzPts val="1000"/>
              <a:buChar char="●"/>
            </a:pPr>
            <a:r>
              <a:rPr lang="en-US" sz="1000"/>
              <a:t>Their depression scores improved by 67%</a:t>
            </a:r>
            <a:endParaRPr sz="1000"/>
          </a:p>
          <a:p>
            <a:pPr indent="-292100" lvl="0" marL="457200" rtl="0" algn="l">
              <a:spcBef>
                <a:spcPts val="0"/>
              </a:spcBef>
              <a:spcAft>
                <a:spcPts val="0"/>
              </a:spcAft>
              <a:buSzPts val="1000"/>
              <a:buChar char="●"/>
            </a:pPr>
            <a:r>
              <a:rPr lang="en-US" sz="1000"/>
              <a:t>Their anxiety scores improved by 64%</a:t>
            </a:r>
            <a:endParaRPr sz="1000"/>
          </a:p>
          <a:p>
            <a:pPr indent="-292100" lvl="0" marL="457200" rtl="0" algn="l">
              <a:spcBef>
                <a:spcPts val="0"/>
              </a:spcBef>
              <a:spcAft>
                <a:spcPts val="0"/>
              </a:spcAft>
              <a:buSzPts val="1000"/>
              <a:buChar char="●"/>
            </a:pPr>
            <a:r>
              <a:rPr lang="en-US" sz="1000"/>
              <a:t>58% of them moved all the way to the healthy end of the continuum (and further away from burnout or from leaving their profession)</a:t>
            </a:r>
            <a:endParaRPr sz="1000"/>
          </a:p>
          <a:p>
            <a:pPr indent="0" lvl="0" marL="0" rtl="0" algn="l">
              <a:spcBef>
                <a:spcPts val="0"/>
              </a:spcBef>
              <a:spcAft>
                <a:spcPts val="0"/>
              </a:spcAft>
              <a:buNone/>
            </a:pPr>
            <a:r>
              <a:t/>
            </a:r>
            <a:endParaRPr sz="1000"/>
          </a:p>
          <a:p>
            <a:pPr indent="0" lvl="0" marL="0" rtl="0" algn="l">
              <a:spcBef>
                <a:spcPts val="0"/>
              </a:spcBef>
              <a:spcAft>
                <a:spcPts val="0"/>
              </a:spcAft>
              <a:buClr>
                <a:schemeClr val="dk1"/>
              </a:buClr>
              <a:buSzPts val="1100"/>
              <a:buFont typeface="Arial"/>
              <a:buNone/>
            </a:pPr>
            <a:r>
              <a:rPr lang="en-US" sz="1000"/>
              <a:t>*The cost of the Starling Minds is approx 89% less than it would be for NHSA unhealthy members to see a psychologist for standard course of CBT treatment</a:t>
            </a:r>
            <a:endParaRPr sz="1000"/>
          </a:p>
          <a:p>
            <a:pPr indent="0" lvl="0" marL="0" rtl="0" algn="l">
              <a:spcBef>
                <a:spcPts val="0"/>
              </a:spcBef>
              <a:spcAft>
                <a:spcPts val="0"/>
              </a:spcAft>
              <a:buClr>
                <a:schemeClr val="dk1"/>
              </a:buClr>
              <a:buSzPts val="1100"/>
              <a:buFont typeface="Arial"/>
              <a:buNone/>
            </a:pPr>
            <a:r>
              <a:t/>
            </a:r>
            <a:endParaRPr sz="1000"/>
          </a:p>
          <a:p>
            <a:pPr indent="0" lvl="0" marL="0" rtl="0" algn="l">
              <a:spcBef>
                <a:spcPts val="0"/>
              </a:spcBef>
              <a:spcAft>
                <a:spcPts val="0"/>
              </a:spcAft>
              <a:buNone/>
            </a:pPr>
            <a:r>
              <a:rPr lang="en-US" sz="1000"/>
              <a:t>The equivalent cost for these unhealthy NHSA members (not including healthy members) to see a psychologist for a course of CBT treatment would cost over $4 million dollars. </a:t>
            </a:r>
            <a:endParaRPr sz="1000"/>
          </a:p>
          <a:p>
            <a:pPr indent="0" lvl="0" marL="0" rtl="0" algn="l">
              <a:spcBef>
                <a:spcPts val="0"/>
              </a:spcBef>
              <a:spcAft>
                <a:spcPts val="0"/>
              </a:spcAft>
              <a:buNone/>
            </a:pPr>
            <a:r>
              <a:t/>
            </a:r>
            <a:endParaRPr sz="1000"/>
          </a:p>
          <a:p>
            <a:pPr indent="0" lvl="0" marL="0" rtl="0" algn="l">
              <a:spcBef>
                <a:spcPts val="0"/>
              </a:spcBef>
              <a:spcAft>
                <a:spcPts val="0"/>
              </a:spcAft>
              <a:buClr>
                <a:schemeClr val="dk1"/>
              </a:buClr>
              <a:buSzPts val="1100"/>
              <a:buFont typeface="Arial"/>
              <a:buNone/>
            </a:pPr>
            <a:r>
              <a:rPr lang="en-US" sz="1000"/>
              <a:t>Assuming the right psychologist can be found and is taking on patients when the member requires help. Also, this does not include the cost of treatment for the healthy members.</a:t>
            </a:r>
            <a:endParaRPr sz="1000"/>
          </a:p>
          <a:p>
            <a:pPr indent="0" lvl="0" marL="0" rtl="0" algn="l">
              <a:spcBef>
                <a:spcPts val="0"/>
              </a:spcBef>
              <a:spcAft>
                <a:spcPts val="0"/>
              </a:spcAft>
              <a:buNone/>
            </a:pPr>
            <a:r>
              <a:t/>
            </a:r>
            <a:endParaRPr sz="1000"/>
          </a:p>
          <a:p>
            <a:pPr indent="-292100" lvl="0" marL="457200" rtl="0" algn="l">
              <a:spcBef>
                <a:spcPts val="0"/>
              </a:spcBef>
              <a:spcAft>
                <a:spcPts val="0"/>
              </a:spcAft>
              <a:buSzPts val="1000"/>
              <a:buChar char="●"/>
            </a:pPr>
            <a:r>
              <a:rPr lang="en-US" sz="1000"/>
              <a:t>A standard course of treatment for depression and/or anxiety is 15 sessions of CBT</a:t>
            </a:r>
            <a:endParaRPr sz="1000"/>
          </a:p>
          <a:p>
            <a:pPr indent="-292100" lvl="0" marL="457200" rtl="0" algn="l">
              <a:spcBef>
                <a:spcPts val="0"/>
              </a:spcBef>
              <a:spcAft>
                <a:spcPts val="0"/>
              </a:spcAft>
              <a:buSzPts val="1000"/>
              <a:buChar char="●"/>
            </a:pPr>
            <a:r>
              <a:rPr lang="en-US" sz="1000"/>
              <a:t>Psychologists in the US charge an average of $200 per session for CBT</a:t>
            </a:r>
            <a:endParaRPr sz="1000"/>
          </a:p>
          <a:p>
            <a:pPr indent="-292100" lvl="0" marL="457200" rtl="0" algn="l">
              <a:spcBef>
                <a:spcPts val="0"/>
              </a:spcBef>
              <a:spcAft>
                <a:spcPts val="0"/>
              </a:spcAft>
              <a:buSzPts val="1000"/>
              <a:buChar char="●"/>
            </a:pPr>
            <a:r>
              <a:rPr lang="en-US" sz="1000"/>
              <a:t>The cost of treatment is typically $3,000 per individual ( x 1,621 unhealthy NHSA members = $4.8MM)</a:t>
            </a:r>
            <a:endParaRPr sz="1000"/>
          </a:p>
          <a:p>
            <a:pPr indent="0" lvl="0" marL="0" rtl="0" algn="l">
              <a:spcBef>
                <a:spcPts val="0"/>
              </a:spcBef>
              <a:spcAft>
                <a:spcPts val="0"/>
              </a:spcAft>
              <a:buClr>
                <a:schemeClr val="dk1"/>
              </a:buClr>
              <a:buSzPts val="1100"/>
              <a:buFont typeface="Arial"/>
              <a:buNone/>
            </a:pPr>
            <a:r>
              <a:t/>
            </a:r>
            <a:endParaRPr b="1" sz="1000">
              <a:solidFill>
                <a:schemeClr val="dk1"/>
              </a:solidFill>
              <a:latin typeface="Open Sans"/>
              <a:ea typeface="Open Sans"/>
              <a:cs typeface="Open Sans"/>
              <a:sym typeface="Open Sans"/>
            </a:endParaRPr>
          </a:p>
          <a:p>
            <a:pPr indent="0" lvl="0" marL="0" rtl="0" algn="l">
              <a:spcBef>
                <a:spcPts val="0"/>
              </a:spcBef>
              <a:spcAft>
                <a:spcPts val="0"/>
              </a:spcAft>
              <a:buClr>
                <a:schemeClr val="dk1"/>
              </a:buClr>
              <a:buSzPts val="1100"/>
              <a:buFont typeface="Arial"/>
              <a:buNone/>
            </a:pPr>
            <a:r>
              <a:t/>
            </a:r>
            <a:endParaRPr b="1" sz="1000">
              <a:solidFill>
                <a:schemeClr val="dk1"/>
              </a:solidFill>
              <a:latin typeface="Open Sans"/>
              <a:ea typeface="Open Sans"/>
              <a:cs typeface="Open Sans"/>
              <a:sym typeface="Open Sans"/>
            </a:endParaRPr>
          </a:p>
          <a:p>
            <a:pPr indent="0" lvl="0" marL="0" rtl="0" algn="l">
              <a:spcBef>
                <a:spcPts val="0"/>
              </a:spcBef>
              <a:spcAft>
                <a:spcPts val="0"/>
              </a:spcAft>
              <a:buNone/>
            </a:pPr>
            <a:r>
              <a:t/>
            </a:r>
            <a:endParaRPr b="1" sz="1000">
              <a:solidFill>
                <a:schemeClr val="dk1"/>
              </a:solidFill>
              <a:latin typeface="Open Sans"/>
              <a:ea typeface="Open Sans"/>
              <a:cs typeface="Open Sans"/>
              <a:sym typeface="Open Sans"/>
            </a:endParaRPr>
          </a:p>
        </p:txBody>
      </p:sp>
      <p:sp>
        <p:nvSpPr>
          <p:cNvPr id="158" name="Google Shape;158;g253aa9a216c_0_9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1045f05f42e_0_2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Clr>
                <a:schemeClr val="dk1"/>
              </a:buClr>
              <a:buFont typeface="Arial"/>
              <a:buNone/>
            </a:pPr>
            <a:r>
              <a:rPr lang="en-US" sz="1000"/>
              <a:t>Starling Minds delivers immediate, unlimited and personalized digital Cognitive Behavioural Therapy (iCBT) training to members so they can have </a:t>
            </a:r>
            <a:r>
              <a:rPr lang="en-US" sz="1000"/>
              <a:t>the tools they need to support their mental health, wherever and whenever.</a:t>
            </a:r>
            <a:endParaRPr sz="1000"/>
          </a:p>
          <a:p>
            <a:pPr indent="0" lvl="0" marL="0" rtl="0" algn="l">
              <a:spcBef>
                <a:spcPts val="0"/>
              </a:spcBef>
              <a:spcAft>
                <a:spcPts val="0"/>
              </a:spcAft>
              <a:buClr>
                <a:schemeClr val="dk1"/>
              </a:buClr>
              <a:buFont typeface="Arial"/>
              <a:buNone/>
            </a:pPr>
            <a:r>
              <a:t/>
            </a:r>
            <a:endParaRPr sz="1000"/>
          </a:p>
          <a:p>
            <a:pPr indent="0" lvl="0" marL="0" rtl="0" algn="l">
              <a:spcBef>
                <a:spcPts val="0"/>
              </a:spcBef>
              <a:spcAft>
                <a:spcPts val="0"/>
              </a:spcAft>
              <a:buClr>
                <a:schemeClr val="dk1"/>
              </a:buClr>
              <a:buSzPts val="1100"/>
              <a:buFont typeface="Arial"/>
              <a:buNone/>
            </a:pPr>
            <a:r>
              <a:rPr lang="en-US" sz="1000"/>
              <a:t>5,117 NHSA members have registered with Starling Minds to-date.</a:t>
            </a:r>
            <a:endParaRPr sz="1000"/>
          </a:p>
          <a:p>
            <a:pPr indent="0" lvl="0" marL="0" rtl="0" algn="l">
              <a:spcBef>
                <a:spcPts val="0"/>
              </a:spcBef>
              <a:spcAft>
                <a:spcPts val="0"/>
              </a:spcAft>
              <a:buClr>
                <a:schemeClr val="dk1"/>
              </a:buClr>
              <a:buFont typeface="Arial"/>
              <a:buNone/>
            </a:pPr>
            <a:r>
              <a:t/>
            </a:r>
            <a:endParaRPr sz="1000"/>
          </a:p>
          <a:p>
            <a:pPr indent="0" lvl="0" marL="0" rtl="0" algn="l">
              <a:spcBef>
                <a:spcPts val="0"/>
              </a:spcBef>
              <a:spcAft>
                <a:spcPts val="0"/>
              </a:spcAft>
              <a:buClr>
                <a:schemeClr val="dk1"/>
              </a:buClr>
              <a:buSzPts val="1100"/>
              <a:buFont typeface="Arial"/>
              <a:buNone/>
            </a:pPr>
            <a:r>
              <a:t/>
            </a:r>
            <a:endParaRPr>
              <a:latin typeface="Open Sans"/>
              <a:ea typeface="Open Sans"/>
              <a:cs typeface="Open Sans"/>
              <a:sym typeface="Open Sans"/>
            </a:endParaRPr>
          </a:p>
        </p:txBody>
      </p:sp>
      <p:sp>
        <p:nvSpPr>
          <p:cNvPr id="182" name="Google Shape;182;g1045f05f42e_0_2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g257d092f621_1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89" name="Google Shape;189;g257d092f621_1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b="1" lang="en-US" sz="800">
                <a:latin typeface="Open Sans"/>
                <a:ea typeface="Open Sans"/>
                <a:cs typeface="Open Sans"/>
                <a:sym typeface="Open Sans"/>
              </a:rPr>
              <a:t>Calm/Meditation</a:t>
            </a:r>
            <a:endParaRPr b="1" sz="800">
              <a:latin typeface="Open Sans"/>
              <a:ea typeface="Open Sans"/>
              <a:cs typeface="Open Sans"/>
              <a:sym typeface="Open Sans"/>
            </a:endParaRPr>
          </a:p>
          <a:p>
            <a:pPr indent="0" lvl="0" marL="0" rtl="0" algn="l">
              <a:spcBef>
                <a:spcPts val="0"/>
              </a:spcBef>
              <a:spcAft>
                <a:spcPts val="0"/>
              </a:spcAft>
              <a:buNone/>
            </a:pPr>
            <a:r>
              <a:rPr lang="en-US" sz="800">
                <a:solidFill>
                  <a:schemeClr val="dk1"/>
                </a:solidFill>
                <a:latin typeface="Open Sans"/>
                <a:ea typeface="Open Sans"/>
                <a:cs typeface="Open Sans"/>
                <a:sym typeface="Open Sans"/>
              </a:rPr>
              <a:t>Calm and other meditation apps offer sleep stories, guided meditations, soothing sounds and breathing techniques to help you feel more calm and practice mindfulness.</a:t>
            </a:r>
            <a:endParaRPr sz="800">
              <a:solidFill>
                <a:schemeClr val="dk1"/>
              </a:solidFill>
              <a:latin typeface="Open Sans"/>
              <a:ea typeface="Open Sans"/>
              <a:cs typeface="Open Sans"/>
              <a:sym typeface="Open Sans"/>
            </a:endParaRPr>
          </a:p>
          <a:p>
            <a:pPr indent="0" lvl="0" marL="0" rtl="0" algn="l">
              <a:spcBef>
                <a:spcPts val="0"/>
              </a:spcBef>
              <a:spcAft>
                <a:spcPts val="0"/>
              </a:spcAft>
              <a:buClr>
                <a:schemeClr val="dk1"/>
              </a:buClr>
              <a:buSzPts val="1100"/>
              <a:buFont typeface="Arial"/>
              <a:buNone/>
            </a:pPr>
            <a:r>
              <a:t/>
            </a:r>
            <a:endParaRPr sz="800">
              <a:solidFill>
                <a:schemeClr val="dk1"/>
              </a:solidFill>
              <a:latin typeface="Open Sans"/>
              <a:ea typeface="Open Sans"/>
              <a:cs typeface="Open Sans"/>
              <a:sym typeface="Open Sans"/>
            </a:endParaRPr>
          </a:p>
          <a:p>
            <a:pPr indent="0" lvl="0" marL="0" rtl="0" algn="l">
              <a:spcBef>
                <a:spcPts val="0"/>
              </a:spcBef>
              <a:spcAft>
                <a:spcPts val="0"/>
              </a:spcAft>
              <a:buNone/>
            </a:pPr>
            <a:r>
              <a:rPr b="1" lang="en-US" sz="800">
                <a:latin typeface="Open Sans"/>
                <a:ea typeface="Open Sans"/>
                <a:cs typeface="Open Sans"/>
                <a:sym typeface="Open Sans"/>
              </a:rPr>
              <a:t>EAPs</a:t>
            </a:r>
            <a:endParaRPr b="1" sz="800">
              <a:latin typeface="Open Sans"/>
              <a:ea typeface="Open Sans"/>
              <a:cs typeface="Open Sans"/>
              <a:sym typeface="Open Sans"/>
            </a:endParaRPr>
          </a:p>
          <a:p>
            <a:pPr indent="0" lvl="0" marL="0" rtl="0" algn="l">
              <a:spcBef>
                <a:spcPts val="0"/>
              </a:spcBef>
              <a:spcAft>
                <a:spcPts val="0"/>
              </a:spcAft>
              <a:buClr>
                <a:schemeClr val="dk1"/>
              </a:buClr>
              <a:buSzPts val="1100"/>
              <a:buFont typeface="Arial"/>
              <a:buNone/>
            </a:pPr>
            <a:r>
              <a:rPr lang="en-US" sz="800">
                <a:solidFill>
                  <a:schemeClr val="dk1"/>
                </a:solidFill>
                <a:latin typeface="Open Sans"/>
                <a:ea typeface="Open Sans"/>
                <a:cs typeface="Open Sans"/>
                <a:sym typeface="Open Sans"/>
              </a:rPr>
              <a:t>An employee assistance program helps staff with personal, family, and work issues. Staff gain access by phoning into a helpline and an EAP specialist can redirect you to resources. </a:t>
            </a:r>
            <a:endParaRPr sz="800">
              <a:solidFill>
                <a:schemeClr val="dk1"/>
              </a:solidFill>
              <a:latin typeface="Open Sans"/>
              <a:ea typeface="Open Sans"/>
              <a:cs typeface="Open Sans"/>
              <a:sym typeface="Open Sans"/>
            </a:endParaRPr>
          </a:p>
          <a:p>
            <a:pPr indent="0" lvl="0" marL="0" rtl="0" algn="l">
              <a:spcBef>
                <a:spcPts val="0"/>
              </a:spcBef>
              <a:spcAft>
                <a:spcPts val="0"/>
              </a:spcAft>
              <a:buNone/>
            </a:pPr>
            <a:r>
              <a:t/>
            </a:r>
            <a:endParaRPr b="1" sz="800">
              <a:latin typeface="Open Sans"/>
              <a:ea typeface="Open Sans"/>
              <a:cs typeface="Open Sans"/>
              <a:sym typeface="Open Sans"/>
            </a:endParaRPr>
          </a:p>
          <a:p>
            <a:pPr indent="0" lvl="0" marL="0" rtl="0" algn="l">
              <a:spcBef>
                <a:spcPts val="0"/>
              </a:spcBef>
              <a:spcAft>
                <a:spcPts val="0"/>
              </a:spcAft>
              <a:buNone/>
            </a:pPr>
            <a:r>
              <a:rPr b="1" lang="en-US" sz="800">
                <a:latin typeface="Open Sans"/>
                <a:ea typeface="Open Sans"/>
                <a:cs typeface="Open Sans"/>
                <a:sym typeface="Open Sans"/>
              </a:rPr>
              <a:t>Starling Minds Mental Fitness</a:t>
            </a:r>
            <a:endParaRPr b="1" sz="800">
              <a:latin typeface="Open Sans"/>
              <a:ea typeface="Open Sans"/>
              <a:cs typeface="Open Sans"/>
              <a:sym typeface="Open Sans"/>
            </a:endParaRPr>
          </a:p>
          <a:p>
            <a:pPr indent="0" lvl="0" marL="0" rtl="0" algn="l">
              <a:spcBef>
                <a:spcPts val="0"/>
              </a:spcBef>
              <a:spcAft>
                <a:spcPts val="0"/>
              </a:spcAft>
              <a:buClr>
                <a:schemeClr val="dk1"/>
              </a:buClr>
              <a:buSzPts val="1100"/>
              <a:buFont typeface="Arial"/>
              <a:buNone/>
            </a:pPr>
            <a:r>
              <a:rPr lang="en-US" sz="800">
                <a:solidFill>
                  <a:schemeClr val="dk1"/>
                </a:solidFill>
                <a:latin typeface="Open Sans"/>
                <a:ea typeface="Open Sans"/>
                <a:cs typeface="Open Sans"/>
                <a:sym typeface="Open Sans"/>
              </a:rPr>
              <a:t>Starling Minds is a free, self-guided online CBT program for anxiety, depression, and stress. It includes check-ups, training sessions, webinars, exercises, tools, videos, and a community. </a:t>
            </a:r>
            <a:endParaRPr sz="800">
              <a:solidFill>
                <a:schemeClr val="dk1"/>
              </a:solidFill>
              <a:latin typeface="Open Sans"/>
              <a:ea typeface="Open Sans"/>
              <a:cs typeface="Open Sans"/>
              <a:sym typeface="Open Sans"/>
            </a:endParaRPr>
          </a:p>
          <a:p>
            <a:pPr indent="0" lvl="0" marL="0" rtl="0" algn="l">
              <a:spcBef>
                <a:spcPts val="0"/>
              </a:spcBef>
              <a:spcAft>
                <a:spcPts val="0"/>
              </a:spcAft>
              <a:buNone/>
            </a:pPr>
            <a:r>
              <a:t/>
            </a:r>
            <a:endParaRPr b="1" sz="800">
              <a:latin typeface="Open Sans"/>
              <a:ea typeface="Open Sans"/>
              <a:cs typeface="Open Sans"/>
              <a:sym typeface="Open Sans"/>
            </a:endParaRPr>
          </a:p>
          <a:p>
            <a:pPr indent="0" lvl="0" marL="0" rtl="0" algn="l">
              <a:spcBef>
                <a:spcPts val="0"/>
              </a:spcBef>
              <a:spcAft>
                <a:spcPts val="0"/>
              </a:spcAft>
              <a:buNone/>
            </a:pPr>
            <a:r>
              <a:rPr b="1" lang="en-US" sz="800">
                <a:latin typeface="Open Sans"/>
                <a:ea typeface="Open Sans"/>
                <a:cs typeface="Open Sans"/>
                <a:sym typeface="Open Sans"/>
              </a:rPr>
              <a:t>Face-to-Face</a:t>
            </a:r>
            <a:endParaRPr sz="800">
              <a:latin typeface="Open Sans"/>
              <a:ea typeface="Open Sans"/>
              <a:cs typeface="Open Sans"/>
              <a:sym typeface="Open Sans"/>
            </a:endParaRPr>
          </a:p>
          <a:p>
            <a:pPr indent="0" lvl="0" marL="0" rtl="0" algn="l">
              <a:spcBef>
                <a:spcPts val="0"/>
              </a:spcBef>
              <a:spcAft>
                <a:spcPts val="0"/>
              </a:spcAft>
              <a:buNone/>
            </a:pPr>
            <a:r>
              <a:rPr lang="en-US" sz="800">
                <a:latin typeface="Open Sans"/>
                <a:ea typeface="Open Sans"/>
                <a:cs typeface="Open Sans"/>
                <a:sym typeface="Open Sans"/>
              </a:rPr>
              <a:t>Talk or traditional therapy provides mental health support through face-to-face or in-person interactions with a licensed therapist. Weekly sessions typically take place in an office setting for 45 minutes to an hour.</a:t>
            </a:r>
            <a:endParaRPr sz="800">
              <a:latin typeface="Open Sans"/>
              <a:ea typeface="Open Sans"/>
              <a:cs typeface="Open Sans"/>
              <a:sym typeface="Open Sans"/>
            </a:endParaRPr>
          </a:p>
          <a:p>
            <a:pPr indent="0" lvl="0" marL="0" rtl="0" algn="l">
              <a:spcBef>
                <a:spcPts val="0"/>
              </a:spcBef>
              <a:spcAft>
                <a:spcPts val="0"/>
              </a:spcAft>
              <a:buNone/>
            </a:pPr>
            <a:r>
              <a:t/>
            </a:r>
            <a:endParaRPr b="1" sz="800">
              <a:solidFill>
                <a:schemeClr val="dk1"/>
              </a:solidFill>
              <a:latin typeface="Open Sans"/>
              <a:ea typeface="Open Sans"/>
              <a:cs typeface="Open Sans"/>
              <a:sym typeface="Open Sans"/>
            </a:endParaRPr>
          </a:p>
          <a:p>
            <a:pPr indent="0" lvl="0" marL="0" rtl="0" algn="l">
              <a:spcBef>
                <a:spcPts val="0"/>
              </a:spcBef>
              <a:spcAft>
                <a:spcPts val="0"/>
              </a:spcAft>
              <a:buNone/>
            </a:pPr>
            <a:r>
              <a:rPr b="1" lang="en-US" sz="800">
                <a:solidFill>
                  <a:schemeClr val="dk1"/>
                </a:solidFill>
                <a:latin typeface="Open Sans"/>
                <a:ea typeface="Open Sans"/>
                <a:cs typeface="Open Sans"/>
                <a:sym typeface="Open Sans"/>
              </a:rPr>
              <a:t>Calm/Meditation</a:t>
            </a:r>
            <a:endParaRPr b="1" sz="800">
              <a:solidFill>
                <a:schemeClr val="dk1"/>
              </a:solidFill>
              <a:latin typeface="Open Sans"/>
              <a:ea typeface="Open Sans"/>
              <a:cs typeface="Open Sans"/>
              <a:sym typeface="Open Sans"/>
            </a:endParaRPr>
          </a:p>
          <a:p>
            <a:pPr indent="0" lvl="0" marL="0" rtl="0" algn="l">
              <a:spcBef>
                <a:spcPts val="0"/>
              </a:spcBef>
              <a:spcAft>
                <a:spcPts val="0"/>
              </a:spcAft>
              <a:buNone/>
            </a:pPr>
            <a:r>
              <a:rPr b="1" lang="en-US" sz="800">
                <a:solidFill>
                  <a:schemeClr val="dk1"/>
                </a:solidFill>
                <a:latin typeface="Open Sans"/>
                <a:ea typeface="Open Sans"/>
                <a:cs typeface="Open Sans"/>
                <a:sym typeface="Open Sans"/>
              </a:rPr>
              <a:t>When to use:</a:t>
            </a:r>
            <a:endParaRPr b="1" sz="800">
              <a:solidFill>
                <a:schemeClr val="dk1"/>
              </a:solidFill>
              <a:latin typeface="Open Sans"/>
              <a:ea typeface="Open Sans"/>
              <a:cs typeface="Open Sans"/>
              <a:sym typeface="Open Sans"/>
            </a:endParaRPr>
          </a:p>
          <a:p>
            <a:pPr indent="0" lvl="0" marL="0" rtl="0" algn="l">
              <a:spcBef>
                <a:spcPts val="0"/>
              </a:spcBef>
              <a:spcAft>
                <a:spcPts val="0"/>
              </a:spcAft>
              <a:buNone/>
            </a:pPr>
            <a:r>
              <a:t/>
            </a:r>
            <a:endParaRPr sz="800">
              <a:solidFill>
                <a:schemeClr val="dk1"/>
              </a:solidFill>
              <a:latin typeface="Open Sans"/>
              <a:ea typeface="Open Sans"/>
              <a:cs typeface="Open Sans"/>
              <a:sym typeface="Open Sans"/>
            </a:endParaRPr>
          </a:p>
          <a:p>
            <a:pPr indent="-279400" lvl="0" marL="457200" rtl="0" algn="l">
              <a:spcBef>
                <a:spcPts val="0"/>
              </a:spcBef>
              <a:spcAft>
                <a:spcPts val="0"/>
              </a:spcAft>
              <a:buClr>
                <a:schemeClr val="dk1"/>
              </a:buClr>
              <a:buSzPts val="800"/>
              <a:buFont typeface="Open Sans"/>
              <a:buChar char="●"/>
            </a:pPr>
            <a:r>
              <a:rPr lang="en-US" sz="800">
                <a:solidFill>
                  <a:schemeClr val="dk1"/>
                </a:solidFill>
                <a:latin typeface="Open Sans"/>
                <a:ea typeface="Open Sans"/>
                <a:cs typeface="Open Sans"/>
                <a:sym typeface="Open Sans"/>
              </a:rPr>
              <a:t>With face-to-face sessions, EAPs, Starling Minds</a:t>
            </a:r>
            <a:endParaRPr sz="800">
              <a:solidFill>
                <a:schemeClr val="dk1"/>
              </a:solidFill>
              <a:latin typeface="Open Sans"/>
              <a:ea typeface="Open Sans"/>
              <a:cs typeface="Open Sans"/>
              <a:sym typeface="Open Sans"/>
            </a:endParaRPr>
          </a:p>
          <a:p>
            <a:pPr indent="-279400" lvl="0" marL="457200" rtl="0" algn="l">
              <a:spcBef>
                <a:spcPts val="0"/>
              </a:spcBef>
              <a:spcAft>
                <a:spcPts val="0"/>
              </a:spcAft>
              <a:buClr>
                <a:schemeClr val="dk1"/>
              </a:buClr>
              <a:buSzPts val="800"/>
              <a:buFont typeface="Open Sans"/>
              <a:buChar char="●"/>
            </a:pPr>
            <a:r>
              <a:rPr lang="en-US" sz="800">
                <a:latin typeface="Open Sans"/>
                <a:ea typeface="Open Sans"/>
                <a:cs typeface="Open Sans"/>
                <a:sym typeface="Open Sans"/>
              </a:rPr>
              <a:t>If you have trouble sleeping or feeling calm</a:t>
            </a:r>
            <a:endParaRPr b="1" sz="800">
              <a:solidFill>
                <a:schemeClr val="dk1"/>
              </a:solidFill>
              <a:latin typeface="Open Sans"/>
              <a:ea typeface="Open Sans"/>
              <a:cs typeface="Open Sans"/>
              <a:sym typeface="Open Sans"/>
            </a:endParaRPr>
          </a:p>
          <a:p>
            <a:pPr indent="0" lvl="0" marL="0" rtl="0" algn="l">
              <a:spcBef>
                <a:spcPts val="0"/>
              </a:spcBef>
              <a:spcAft>
                <a:spcPts val="0"/>
              </a:spcAft>
              <a:buNone/>
            </a:pPr>
            <a:r>
              <a:t/>
            </a:r>
            <a:endParaRPr b="1" sz="800">
              <a:solidFill>
                <a:schemeClr val="dk1"/>
              </a:solidFill>
              <a:latin typeface="Open Sans"/>
              <a:ea typeface="Open Sans"/>
              <a:cs typeface="Open Sans"/>
              <a:sym typeface="Open Sans"/>
            </a:endParaRPr>
          </a:p>
          <a:p>
            <a:pPr indent="0" lvl="0" marL="0" rtl="0" algn="l">
              <a:spcBef>
                <a:spcPts val="0"/>
              </a:spcBef>
              <a:spcAft>
                <a:spcPts val="0"/>
              </a:spcAft>
              <a:buNone/>
            </a:pPr>
            <a:r>
              <a:rPr b="1" lang="en-US" sz="800">
                <a:solidFill>
                  <a:schemeClr val="dk1"/>
                </a:solidFill>
                <a:latin typeface="Open Sans"/>
                <a:ea typeface="Open Sans"/>
                <a:cs typeface="Open Sans"/>
                <a:sym typeface="Open Sans"/>
              </a:rPr>
              <a:t>EAPs</a:t>
            </a:r>
            <a:endParaRPr b="1" sz="800">
              <a:solidFill>
                <a:schemeClr val="dk1"/>
              </a:solidFill>
              <a:latin typeface="Open Sans"/>
              <a:ea typeface="Open Sans"/>
              <a:cs typeface="Open Sans"/>
              <a:sym typeface="Open Sans"/>
            </a:endParaRPr>
          </a:p>
          <a:p>
            <a:pPr indent="0" lvl="0" marL="0" rtl="0" algn="l">
              <a:spcBef>
                <a:spcPts val="0"/>
              </a:spcBef>
              <a:spcAft>
                <a:spcPts val="0"/>
              </a:spcAft>
              <a:buNone/>
            </a:pPr>
            <a:r>
              <a:rPr b="1" lang="en-US" sz="800">
                <a:solidFill>
                  <a:schemeClr val="dk1"/>
                </a:solidFill>
                <a:latin typeface="Open Sans"/>
                <a:ea typeface="Open Sans"/>
                <a:cs typeface="Open Sans"/>
                <a:sym typeface="Open Sans"/>
              </a:rPr>
              <a:t>When to use:</a:t>
            </a:r>
            <a:endParaRPr b="1" sz="800">
              <a:solidFill>
                <a:schemeClr val="dk1"/>
              </a:solidFill>
              <a:latin typeface="Open Sans"/>
              <a:ea typeface="Open Sans"/>
              <a:cs typeface="Open Sans"/>
              <a:sym typeface="Open Sans"/>
            </a:endParaRPr>
          </a:p>
          <a:p>
            <a:pPr indent="0" lvl="0" marL="0" rtl="0" algn="l">
              <a:spcBef>
                <a:spcPts val="0"/>
              </a:spcBef>
              <a:spcAft>
                <a:spcPts val="0"/>
              </a:spcAft>
              <a:buNone/>
            </a:pPr>
            <a:r>
              <a:t/>
            </a:r>
            <a:endParaRPr sz="800">
              <a:solidFill>
                <a:schemeClr val="dk1"/>
              </a:solidFill>
              <a:latin typeface="Open Sans"/>
              <a:ea typeface="Open Sans"/>
              <a:cs typeface="Open Sans"/>
              <a:sym typeface="Open Sans"/>
            </a:endParaRPr>
          </a:p>
          <a:p>
            <a:pPr indent="-279400" lvl="0" marL="457200" rtl="0" algn="l">
              <a:spcBef>
                <a:spcPts val="0"/>
              </a:spcBef>
              <a:spcAft>
                <a:spcPts val="0"/>
              </a:spcAft>
              <a:buClr>
                <a:schemeClr val="dk1"/>
              </a:buClr>
              <a:buSzPts val="800"/>
              <a:buFont typeface="Open Sans"/>
              <a:buChar char="●"/>
            </a:pPr>
            <a:r>
              <a:rPr lang="en-US" sz="800">
                <a:solidFill>
                  <a:schemeClr val="dk1"/>
                </a:solidFill>
                <a:latin typeface="Open Sans"/>
                <a:ea typeface="Open Sans"/>
                <a:cs typeface="Open Sans"/>
                <a:sym typeface="Open Sans"/>
              </a:rPr>
              <a:t>If you need support but don’t know where to go</a:t>
            </a:r>
            <a:endParaRPr sz="800">
              <a:solidFill>
                <a:schemeClr val="dk1"/>
              </a:solidFill>
              <a:latin typeface="Open Sans"/>
              <a:ea typeface="Open Sans"/>
              <a:cs typeface="Open Sans"/>
              <a:sym typeface="Open Sans"/>
            </a:endParaRPr>
          </a:p>
          <a:p>
            <a:pPr indent="-279400" lvl="0" marL="457200" rtl="0" algn="l">
              <a:spcBef>
                <a:spcPts val="0"/>
              </a:spcBef>
              <a:spcAft>
                <a:spcPts val="0"/>
              </a:spcAft>
              <a:buClr>
                <a:schemeClr val="dk1"/>
              </a:buClr>
              <a:buSzPts val="800"/>
              <a:buFont typeface="Open Sans"/>
              <a:buChar char="●"/>
            </a:pPr>
            <a:r>
              <a:rPr lang="en-US" sz="800">
                <a:solidFill>
                  <a:schemeClr val="dk1"/>
                </a:solidFill>
                <a:latin typeface="Open Sans"/>
                <a:ea typeface="Open Sans"/>
                <a:cs typeface="Open Sans"/>
                <a:sym typeface="Open Sans"/>
              </a:rPr>
              <a:t>If you are struggling with personal, family, and work issues</a:t>
            </a:r>
            <a:endParaRPr sz="800">
              <a:solidFill>
                <a:schemeClr val="dk1"/>
              </a:solidFill>
              <a:latin typeface="Open Sans"/>
              <a:ea typeface="Open Sans"/>
              <a:cs typeface="Open Sans"/>
              <a:sym typeface="Open Sans"/>
            </a:endParaRPr>
          </a:p>
          <a:p>
            <a:pPr indent="-279400" lvl="0" marL="457200" rtl="0" algn="l">
              <a:spcBef>
                <a:spcPts val="0"/>
              </a:spcBef>
              <a:spcAft>
                <a:spcPts val="0"/>
              </a:spcAft>
              <a:buClr>
                <a:schemeClr val="dk1"/>
              </a:buClr>
              <a:buSzPts val="800"/>
              <a:buFont typeface="Open Sans"/>
              <a:buChar char="●"/>
            </a:pPr>
            <a:r>
              <a:rPr lang="en-US" sz="800">
                <a:solidFill>
                  <a:schemeClr val="dk1"/>
                </a:solidFill>
                <a:latin typeface="Open Sans"/>
                <a:ea typeface="Open Sans"/>
                <a:cs typeface="Open Sans"/>
                <a:sym typeface="Open Sans"/>
              </a:rPr>
              <a:t>If you want online self-care articles</a:t>
            </a:r>
            <a:endParaRPr sz="800">
              <a:solidFill>
                <a:schemeClr val="dk1"/>
              </a:solidFill>
              <a:latin typeface="Open Sans"/>
              <a:ea typeface="Open Sans"/>
              <a:cs typeface="Open Sans"/>
              <a:sym typeface="Open Sans"/>
            </a:endParaRPr>
          </a:p>
          <a:p>
            <a:pPr indent="0" lvl="0" marL="0" rtl="0" algn="l">
              <a:spcBef>
                <a:spcPts val="0"/>
              </a:spcBef>
              <a:spcAft>
                <a:spcPts val="0"/>
              </a:spcAft>
              <a:buNone/>
            </a:pPr>
            <a:r>
              <a:t/>
            </a:r>
            <a:endParaRPr b="1" sz="800">
              <a:latin typeface="Open Sans"/>
              <a:ea typeface="Open Sans"/>
              <a:cs typeface="Open Sans"/>
              <a:sym typeface="Open Sans"/>
            </a:endParaRPr>
          </a:p>
          <a:p>
            <a:pPr indent="0" lvl="0" marL="0" rtl="0" algn="l">
              <a:spcBef>
                <a:spcPts val="0"/>
              </a:spcBef>
              <a:spcAft>
                <a:spcPts val="0"/>
              </a:spcAft>
              <a:buNone/>
            </a:pPr>
            <a:r>
              <a:rPr b="1" lang="en-US" sz="800">
                <a:solidFill>
                  <a:schemeClr val="dk1"/>
                </a:solidFill>
                <a:latin typeface="Open Sans"/>
                <a:ea typeface="Open Sans"/>
                <a:cs typeface="Open Sans"/>
                <a:sym typeface="Open Sans"/>
              </a:rPr>
              <a:t>Starling Minds Mental Fitness</a:t>
            </a:r>
            <a:endParaRPr b="1" sz="800">
              <a:latin typeface="Open Sans"/>
              <a:ea typeface="Open Sans"/>
              <a:cs typeface="Open Sans"/>
              <a:sym typeface="Open Sans"/>
            </a:endParaRPr>
          </a:p>
          <a:p>
            <a:pPr indent="0" lvl="0" marL="0" rtl="0" algn="l">
              <a:spcBef>
                <a:spcPts val="0"/>
              </a:spcBef>
              <a:spcAft>
                <a:spcPts val="0"/>
              </a:spcAft>
              <a:buNone/>
            </a:pPr>
            <a:r>
              <a:rPr b="1" lang="en-US" sz="800">
                <a:latin typeface="Open Sans"/>
                <a:ea typeface="Open Sans"/>
                <a:cs typeface="Open Sans"/>
                <a:sym typeface="Open Sans"/>
              </a:rPr>
              <a:t>When to use:</a:t>
            </a:r>
            <a:endParaRPr b="1" sz="800">
              <a:latin typeface="Open Sans"/>
              <a:ea typeface="Open Sans"/>
              <a:cs typeface="Open Sans"/>
              <a:sym typeface="Open Sans"/>
            </a:endParaRPr>
          </a:p>
          <a:p>
            <a:pPr indent="0" lvl="0" marL="0" rtl="0" algn="l">
              <a:spcBef>
                <a:spcPts val="0"/>
              </a:spcBef>
              <a:spcAft>
                <a:spcPts val="0"/>
              </a:spcAft>
              <a:buNone/>
            </a:pPr>
            <a:r>
              <a:t/>
            </a:r>
            <a:endParaRPr sz="800">
              <a:latin typeface="Open Sans"/>
              <a:ea typeface="Open Sans"/>
              <a:cs typeface="Open Sans"/>
              <a:sym typeface="Open Sans"/>
            </a:endParaRPr>
          </a:p>
          <a:p>
            <a:pPr indent="-279400" lvl="0" marL="457200" rtl="0" algn="l">
              <a:spcBef>
                <a:spcPts val="0"/>
              </a:spcBef>
              <a:spcAft>
                <a:spcPts val="0"/>
              </a:spcAft>
              <a:buClr>
                <a:srgbClr val="000000"/>
              </a:buClr>
              <a:buSzPts val="800"/>
              <a:buFont typeface="Open Sans"/>
              <a:buChar char="●"/>
            </a:pPr>
            <a:r>
              <a:rPr lang="en-US" sz="800">
                <a:latin typeface="Open Sans"/>
                <a:ea typeface="Open Sans"/>
                <a:cs typeface="Open Sans"/>
                <a:sym typeface="Open Sans"/>
              </a:rPr>
              <a:t>With face-to-face sessions, EAPs, or Calm/Meditation apps, medication</a:t>
            </a:r>
            <a:endParaRPr sz="800">
              <a:latin typeface="Open Sans"/>
              <a:ea typeface="Open Sans"/>
              <a:cs typeface="Open Sans"/>
              <a:sym typeface="Open Sans"/>
            </a:endParaRPr>
          </a:p>
          <a:p>
            <a:pPr indent="-279400" lvl="0" marL="457200" rtl="0" algn="l">
              <a:spcBef>
                <a:spcPts val="0"/>
              </a:spcBef>
              <a:spcAft>
                <a:spcPts val="0"/>
              </a:spcAft>
              <a:buClr>
                <a:srgbClr val="000000"/>
              </a:buClr>
              <a:buSzPts val="800"/>
              <a:buFont typeface="Open Sans"/>
              <a:buChar char="●"/>
            </a:pPr>
            <a:r>
              <a:rPr lang="en-US" sz="800">
                <a:latin typeface="Open Sans"/>
                <a:ea typeface="Open Sans"/>
                <a:cs typeface="Open Sans"/>
                <a:sym typeface="Open Sans"/>
              </a:rPr>
              <a:t>If you need support but aren’t ready for face-to-face</a:t>
            </a:r>
            <a:endParaRPr sz="800">
              <a:latin typeface="Open Sans"/>
              <a:ea typeface="Open Sans"/>
              <a:cs typeface="Open Sans"/>
              <a:sym typeface="Open Sans"/>
            </a:endParaRPr>
          </a:p>
          <a:p>
            <a:pPr indent="-279400" lvl="0" marL="457200" rtl="0" algn="l">
              <a:spcBef>
                <a:spcPts val="0"/>
              </a:spcBef>
              <a:spcAft>
                <a:spcPts val="0"/>
              </a:spcAft>
              <a:buClr>
                <a:srgbClr val="000000"/>
              </a:buClr>
              <a:buSzPts val="800"/>
              <a:buFont typeface="Open Sans"/>
              <a:buChar char="●"/>
            </a:pPr>
            <a:r>
              <a:rPr lang="en-US" sz="800">
                <a:latin typeface="Open Sans"/>
                <a:ea typeface="Open Sans"/>
                <a:cs typeface="Open Sans"/>
                <a:sym typeface="Open Sans"/>
              </a:rPr>
              <a:t>If you are struggling with stress, anxiety, worry, sadness, depression, burnout</a:t>
            </a:r>
            <a:endParaRPr b="1" sz="800">
              <a:solidFill>
                <a:schemeClr val="dk1"/>
              </a:solidFill>
              <a:latin typeface="Open Sans"/>
              <a:ea typeface="Open Sans"/>
              <a:cs typeface="Open Sans"/>
              <a:sym typeface="Open Sans"/>
            </a:endParaRPr>
          </a:p>
          <a:p>
            <a:pPr indent="0" lvl="0" marL="0" rtl="0" algn="l">
              <a:spcBef>
                <a:spcPts val="0"/>
              </a:spcBef>
              <a:spcAft>
                <a:spcPts val="0"/>
              </a:spcAft>
              <a:buNone/>
            </a:pPr>
            <a:r>
              <a:t/>
            </a:r>
            <a:endParaRPr b="1" sz="800">
              <a:solidFill>
                <a:schemeClr val="dk1"/>
              </a:solidFill>
              <a:latin typeface="Open Sans"/>
              <a:ea typeface="Open Sans"/>
              <a:cs typeface="Open Sans"/>
              <a:sym typeface="Open Sans"/>
            </a:endParaRPr>
          </a:p>
          <a:p>
            <a:pPr indent="0" lvl="0" marL="0" rtl="0" algn="l">
              <a:spcBef>
                <a:spcPts val="0"/>
              </a:spcBef>
              <a:spcAft>
                <a:spcPts val="0"/>
              </a:spcAft>
              <a:buNone/>
            </a:pPr>
            <a:r>
              <a:rPr b="1" lang="en-US" sz="800">
                <a:solidFill>
                  <a:schemeClr val="dk1"/>
                </a:solidFill>
                <a:latin typeface="Open Sans"/>
                <a:ea typeface="Open Sans"/>
                <a:cs typeface="Open Sans"/>
                <a:sym typeface="Open Sans"/>
              </a:rPr>
              <a:t>Face-to-Face</a:t>
            </a:r>
            <a:endParaRPr b="1" sz="800">
              <a:solidFill>
                <a:schemeClr val="dk1"/>
              </a:solidFill>
              <a:latin typeface="Open Sans"/>
              <a:ea typeface="Open Sans"/>
              <a:cs typeface="Open Sans"/>
              <a:sym typeface="Open Sans"/>
            </a:endParaRPr>
          </a:p>
          <a:p>
            <a:pPr indent="0" lvl="0" marL="0" rtl="0" algn="l">
              <a:spcBef>
                <a:spcPts val="0"/>
              </a:spcBef>
              <a:spcAft>
                <a:spcPts val="0"/>
              </a:spcAft>
              <a:buNone/>
            </a:pPr>
            <a:r>
              <a:rPr b="1" lang="en-US" sz="800">
                <a:solidFill>
                  <a:schemeClr val="dk1"/>
                </a:solidFill>
                <a:latin typeface="Open Sans"/>
                <a:ea typeface="Open Sans"/>
                <a:cs typeface="Open Sans"/>
                <a:sym typeface="Open Sans"/>
              </a:rPr>
              <a:t>When to use:</a:t>
            </a:r>
            <a:endParaRPr b="1" sz="800">
              <a:solidFill>
                <a:schemeClr val="dk1"/>
              </a:solidFill>
              <a:latin typeface="Open Sans"/>
              <a:ea typeface="Open Sans"/>
              <a:cs typeface="Open Sans"/>
              <a:sym typeface="Open Sans"/>
            </a:endParaRPr>
          </a:p>
          <a:p>
            <a:pPr indent="0" lvl="0" marL="0" rtl="0" algn="l">
              <a:spcBef>
                <a:spcPts val="0"/>
              </a:spcBef>
              <a:spcAft>
                <a:spcPts val="0"/>
              </a:spcAft>
              <a:buNone/>
            </a:pPr>
            <a:r>
              <a:t/>
            </a:r>
            <a:endParaRPr sz="800">
              <a:solidFill>
                <a:schemeClr val="dk1"/>
              </a:solidFill>
              <a:latin typeface="Open Sans"/>
              <a:ea typeface="Open Sans"/>
              <a:cs typeface="Open Sans"/>
              <a:sym typeface="Open Sans"/>
            </a:endParaRPr>
          </a:p>
          <a:p>
            <a:pPr indent="-279400" lvl="0" marL="457200" rtl="0" algn="l">
              <a:spcBef>
                <a:spcPts val="0"/>
              </a:spcBef>
              <a:spcAft>
                <a:spcPts val="0"/>
              </a:spcAft>
              <a:buClr>
                <a:schemeClr val="dk1"/>
              </a:buClr>
              <a:buSzPts val="800"/>
              <a:buFont typeface="Open Sans"/>
              <a:buChar char="●"/>
            </a:pPr>
            <a:r>
              <a:rPr lang="en-US" sz="800">
                <a:solidFill>
                  <a:schemeClr val="dk1"/>
                </a:solidFill>
                <a:latin typeface="Open Sans"/>
                <a:ea typeface="Open Sans"/>
                <a:cs typeface="Open Sans"/>
                <a:sym typeface="Open Sans"/>
              </a:rPr>
              <a:t>With Starling Minds, Calm/medication apps</a:t>
            </a:r>
            <a:endParaRPr sz="800">
              <a:solidFill>
                <a:schemeClr val="dk1"/>
              </a:solidFill>
              <a:latin typeface="Open Sans"/>
              <a:ea typeface="Open Sans"/>
              <a:cs typeface="Open Sans"/>
              <a:sym typeface="Open Sans"/>
            </a:endParaRPr>
          </a:p>
          <a:p>
            <a:pPr indent="-279400" lvl="0" marL="457200" rtl="0" algn="l">
              <a:spcBef>
                <a:spcPts val="0"/>
              </a:spcBef>
              <a:spcAft>
                <a:spcPts val="0"/>
              </a:spcAft>
              <a:buClr>
                <a:schemeClr val="dk1"/>
              </a:buClr>
              <a:buSzPts val="800"/>
              <a:buFont typeface="Open Sans"/>
              <a:buChar char="●"/>
            </a:pPr>
            <a:r>
              <a:rPr lang="en-US" sz="800">
                <a:solidFill>
                  <a:schemeClr val="dk1"/>
                </a:solidFill>
                <a:latin typeface="Open Sans"/>
                <a:ea typeface="Open Sans"/>
                <a:cs typeface="Open Sans"/>
                <a:sym typeface="Open Sans"/>
              </a:rPr>
              <a:t>If you are struggling with moderate to severe levels of stress, anxiety, depression, etc</a:t>
            </a:r>
            <a:endParaRPr sz="800">
              <a:latin typeface="Open Sans"/>
              <a:ea typeface="Open Sans"/>
              <a:cs typeface="Open Sans"/>
              <a:sym typeface="Open Sans"/>
            </a:endParaRPr>
          </a:p>
          <a:p>
            <a:pPr indent="0" lvl="0" marL="0" rtl="0" algn="l">
              <a:spcBef>
                <a:spcPts val="0"/>
              </a:spcBef>
              <a:spcAft>
                <a:spcPts val="0"/>
              </a:spcAft>
              <a:buNone/>
            </a:pPr>
            <a:r>
              <a:t/>
            </a:r>
            <a:endParaRPr/>
          </a:p>
        </p:txBody>
      </p:sp>
      <p:sp>
        <p:nvSpPr>
          <p:cNvPr id="190" name="Google Shape;190;g257d092f621_1_0:notes"/>
          <p:cNvSpPr txBox="1"/>
          <p:nvPr>
            <p:ph idx="12" type="sldNum"/>
          </p:nvPr>
        </p:nvSpPr>
        <p:spPr>
          <a:xfrm>
            <a:off x="3884612" y="8685212"/>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Calibri"/>
              <a:buNone/>
            </a:pPr>
            <a:fld id="{00000000-1234-1234-1234-123412341234}" type="slidenum">
              <a:rPr lang="en-US"/>
              <a:t>‹#›</a:t>
            </a:fld>
            <a:endParaRPr sz="1400">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gd1ddc2955e_1_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t/>
            </a:r>
            <a:endParaRPr sz="1300">
              <a:latin typeface="Open Sans"/>
              <a:ea typeface="Open Sans"/>
              <a:cs typeface="Open Sans"/>
              <a:sym typeface="Open Sans"/>
            </a:endParaRPr>
          </a:p>
        </p:txBody>
      </p:sp>
      <p:sp>
        <p:nvSpPr>
          <p:cNvPr id="198" name="Google Shape;198;gd1ddc2955e_1_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g11462a79442_0_5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rPr lang="en-US" sz="1300">
                <a:latin typeface="Open Sans"/>
                <a:ea typeface="Open Sans"/>
                <a:cs typeface="Open Sans"/>
                <a:sym typeface="Open Sans"/>
              </a:rPr>
              <a:t>Starling’s homepage is personalized to you. When you register or log in to your account, you will be</a:t>
            </a:r>
            <a:endParaRPr sz="1300">
              <a:latin typeface="Open Sans"/>
              <a:ea typeface="Open Sans"/>
              <a:cs typeface="Open Sans"/>
              <a:sym typeface="Open Sans"/>
            </a:endParaRPr>
          </a:p>
          <a:p>
            <a:pPr indent="0" lvl="0" marL="0" rtl="0" algn="l">
              <a:spcBef>
                <a:spcPts val="0"/>
              </a:spcBef>
              <a:spcAft>
                <a:spcPts val="0"/>
              </a:spcAft>
              <a:buClr>
                <a:schemeClr val="dk1"/>
              </a:buClr>
              <a:buSzPts val="1100"/>
              <a:buFont typeface="Arial"/>
              <a:buNone/>
            </a:pPr>
            <a:r>
              <a:rPr lang="en-US" sz="1300">
                <a:latin typeface="Open Sans"/>
                <a:ea typeface="Open Sans"/>
                <a:cs typeface="Open Sans"/>
                <a:sym typeface="Open Sans"/>
              </a:rPr>
              <a:t>brought to a homepage which provides you with clear guidance on where you are in the program</a:t>
            </a:r>
            <a:endParaRPr sz="1300">
              <a:latin typeface="Open Sans"/>
              <a:ea typeface="Open Sans"/>
              <a:cs typeface="Open Sans"/>
              <a:sym typeface="Open Sans"/>
            </a:endParaRPr>
          </a:p>
          <a:p>
            <a:pPr indent="0" lvl="0" marL="0" rtl="0" algn="l">
              <a:spcBef>
                <a:spcPts val="0"/>
              </a:spcBef>
              <a:spcAft>
                <a:spcPts val="0"/>
              </a:spcAft>
              <a:buClr>
                <a:schemeClr val="dk1"/>
              </a:buClr>
              <a:buSzPts val="1100"/>
              <a:buFont typeface="Arial"/>
              <a:buNone/>
            </a:pPr>
            <a:r>
              <a:rPr lang="en-US" sz="1300">
                <a:latin typeface="Open Sans"/>
                <a:ea typeface="Open Sans"/>
                <a:cs typeface="Open Sans"/>
                <a:sym typeface="Open Sans"/>
              </a:rPr>
              <a:t>and what your next steps are. Laid out in three easy steps, you will be able to: Track Your Progress,</a:t>
            </a:r>
            <a:endParaRPr sz="1300">
              <a:latin typeface="Open Sans"/>
              <a:ea typeface="Open Sans"/>
              <a:cs typeface="Open Sans"/>
              <a:sym typeface="Open Sans"/>
            </a:endParaRPr>
          </a:p>
          <a:p>
            <a:pPr indent="0" lvl="0" marL="0" rtl="0" algn="l">
              <a:spcBef>
                <a:spcPts val="0"/>
              </a:spcBef>
              <a:spcAft>
                <a:spcPts val="0"/>
              </a:spcAft>
              <a:buClr>
                <a:schemeClr val="dk1"/>
              </a:buClr>
              <a:buSzPts val="1100"/>
              <a:buFont typeface="Arial"/>
              <a:buNone/>
            </a:pPr>
            <a:r>
              <a:rPr lang="en-US" sz="1300">
                <a:latin typeface="Open Sans"/>
                <a:ea typeface="Open Sans"/>
                <a:cs typeface="Open Sans"/>
                <a:sym typeface="Open Sans"/>
              </a:rPr>
              <a:t>Build Your Skills, and Connect with Others. The “Track Your Progress” is dedicated to your check-up</a:t>
            </a:r>
            <a:endParaRPr sz="1300">
              <a:latin typeface="Open Sans"/>
              <a:ea typeface="Open Sans"/>
              <a:cs typeface="Open Sans"/>
              <a:sym typeface="Open Sans"/>
            </a:endParaRPr>
          </a:p>
          <a:p>
            <a:pPr indent="0" lvl="0" marL="0" rtl="0" algn="l">
              <a:spcBef>
                <a:spcPts val="0"/>
              </a:spcBef>
              <a:spcAft>
                <a:spcPts val="0"/>
              </a:spcAft>
              <a:buClr>
                <a:schemeClr val="dk1"/>
              </a:buClr>
              <a:buSzPts val="1100"/>
              <a:buFont typeface="Arial"/>
              <a:buNone/>
            </a:pPr>
            <a:r>
              <a:rPr lang="en-US" sz="1300">
                <a:latin typeface="Open Sans"/>
                <a:ea typeface="Open Sans"/>
                <a:cs typeface="Open Sans"/>
                <a:sym typeface="Open Sans"/>
              </a:rPr>
              <a:t>and check-up results to help you better understand where your mental health is at. The “Build Your</a:t>
            </a:r>
            <a:endParaRPr sz="1300">
              <a:latin typeface="Open Sans"/>
              <a:ea typeface="Open Sans"/>
              <a:cs typeface="Open Sans"/>
              <a:sym typeface="Open Sans"/>
            </a:endParaRPr>
          </a:p>
          <a:p>
            <a:pPr indent="0" lvl="0" marL="0" rtl="0" algn="l">
              <a:spcBef>
                <a:spcPts val="0"/>
              </a:spcBef>
              <a:spcAft>
                <a:spcPts val="0"/>
              </a:spcAft>
              <a:buClr>
                <a:schemeClr val="dk1"/>
              </a:buClr>
              <a:buSzPts val="1100"/>
              <a:buFont typeface="Arial"/>
              <a:buNone/>
            </a:pPr>
            <a:r>
              <a:rPr lang="en-US" sz="1300">
                <a:latin typeface="Open Sans"/>
                <a:ea typeface="Open Sans"/>
                <a:cs typeface="Open Sans"/>
                <a:sym typeface="Open Sans"/>
              </a:rPr>
              <a:t>Skills” step guides you to your daily or most recent training session to help you build the skills you</a:t>
            </a:r>
            <a:endParaRPr sz="1300">
              <a:latin typeface="Open Sans"/>
              <a:ea typeface="Open Sans"/>
              <a:cs typeface="Open Sans"/>
              <a:sym typeface="Open Sans"/>
            </a:endParaRPr>
          </a:p>
          <a:p>
            <a:pPr indent="0" lvl="0" marL="0" rtl="0" algn="l">
              <a:spcBef>
                <a:spcPts val="0"/>
              </a:spcBef>
              <a:spcAft>
                <a:spcPts val="0"/>
              </a:spcAft>
              <a:buClr>
                <a:schemeClr val="dk1"/>
              </a:buClr>
              <a:buSzPts val="1100"/>
              <a:buFont typeface="Arial"/>
              <a:buNone/>
            </a:pPr>
            <a:r>
              <a:rPr lang="en-US" sz="1300">
                <a:latin typeface="Open Sans"/>
                <a:ea typeface="Open Sans"/>
                <a:cs typeface="Open Sans"/>
                <a:sym typeface="Open Sans"/>
              </a:rPr>
              <a:t>need to better manage your mental health. The “Connect with Others” or “Relax” step will redirect</a:t>
            </a:r>
            <a:endParaRPr sz="1300">
              <a:latin typeface="Open Sans"/>
              <a:ea typeface="Open Sans"/>
              <a:cs typeface="Open Sans"/>
              <a:sym typeface="Open Sans"/>
            </a:endParaRPr>
          </a:p>
          <a:p>
            <a:pPr indent="0" lvl="0" marL="0" rtl="0" algn="l">
              <a:spcBef>
                <a:spcPts val="0"/>
              </a:spcBef>
              <a:spcAft>
                <a:spcPts val="0"/>
              </a:spcAft>
              <a:buClr>
                <a:schemeClr val="dk1"/>
              </a:buClr>
              <a:buSzPts val="1100"/>
              <a:buFont typeface="Arial"/>
              <a:buNone/>
            </a:pPr>
            <a:r>
              <a:rPr lang="en-US" sz="1300">
                <a:latin typeface="Open Sans"/>
                <a:ea typeface="Open Sans"/>
                <a:cs typeface="Open Sans"/>
                <a:sym typeface="Open Sans"/>
              </a:rPr>
              <a:t>you to either the Starling community or a behavioural strategy video depending on where you are in</a:t>
            </a:r>
            <a:endParaRPr sz="1300">
              <a:latin typeface="Open Sans"/>
              <a:ea typeface="Open Sans"/>
              <a:cs typeface="Open Sans"/>
              <a:sym typeface="Open Sans"/>
            </a:endParaRPr>
          </a:p>
          <a:p>
            <a:pPr indent="0" lvl="0" marL="0" rtl="0" algn="l">
              <a:spcBef>
                <a:spcPts val="0"/>
              </a:spcBef>
              <a:spcAft>
                <a:spcPts val="0"/>
              </a:spcAft>
              <a:buClr>
                <a:schemeClr val="dk1"/>
              </a:buClr>
              <a:buSzPts val="1100"/>
              <a:buFont typeface="Arial"/>
              <a:buNone/>
            </a:pPr>
            <a:r>
              <a:rPr lang="en-US" sz="1300">
                <a:latin typeface="Open Sans"/>
                <a:ea typeface="Open Sans"/>
                <a:cs typeface="Open Sans"/>
                <a:sym typeface="Open Sans"/>
              </a:rPr>
              <a:t>the program.</a:t>
            </a:r>
            <a:endParaRPr sz="1300">
              <a:latin typeface="Open Sans"/>
              <a:ea typeface="Open Sans"/>
              <a:cs typeface="Open Sans"/>
              <a:sym typeface="Open Sans"/>
            </a:endParaRPr>
          </a:p>
          <a:p>
            <a:pPr indent="0" lvl="0" marL="0" rtl="0" algn="l">
              <a:spcBef>
                <a:spcPts val="0"/>
              </a:spcBef>
              <a:spcAft>
                <a:spcPts val="0"/>
              </a:spcAft>
              <a:buNone/>
            </a:pPr>
            <a:r>
              <a:t/>
            </a:r>
            <a:endParaRPr sz="1300">
              <a:latin typeface="Open Sans"/>
              <a:ea typeface="Open Sans"/>
              <a:cs typeface="Open Sans"/>
              <a:sym typeface="Open Sans"/>
            </a:endParaRPr>
          </a:p>
        </p:txBody>
      </p:sp>
      <p:sp>
        <p:nvSpPr>
          <p:cNvPr id="208" name="Google Shape;208;g11462a79442_0_5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2.png"/><Relationship Id="rId3" Type="http://schemas.openxmlformats.org/officeDocument/2006/relationships/image" Target="../media/image12.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3.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5.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7.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5.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2.png"/><Relationship Id="rId3" Type="http://schemas.openxmlformats.org/officeDocument/2006/relationships/image" Target="../media/image17.png"/><Relationship Id="rId4" Type="http://schemas.openxmlformats.org/officeDocument/2006/relationships/image" Target="../media/image16.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2.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2.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8.png"/><Relationship Id="rId3" Type="http://schemas.openxmlformats.org/officeDocument/2006/relationships/image" Target="../media/image19.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77.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2.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3.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3.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3.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4.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5.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61.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13.png"/><Relationship Id="rId4" Type="http://schemas.openxmlformats.org/officeDocument/2006/relationships/image" Target="../media/image10.png"/><Relationship Id="rId5" Type="http://schemas.openxmlformats.org/officeDocument/2006/relationships/image" Target="../media/image9.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7.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2.png"/><Relationship Id="rId3"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bg>
      <p:bgPr>
        <a:blipFill>
          <a:blip r:embed="rId2">
            <a:alphaModFix/>
          </a:blip>
          <a:stretch>
            <a:fillRect/>
          </a:stretch>
        </a:blipFill>
      </p:bgPr>
    </p:bg>
    <p:spTree>
      <p:nvGrpSpPr>
        <p:cNvPr id="12" name="Shape 12"/>
        <p:cNvGrpSpPr/>
        <p:nvPr/>
      </p:nvGrpSpPr>
      <p:grpSpPr>
        <a:xfrm>
          <a:off x="0" y="0"/>
          <a:ext cx="0" cy="0"/>
          <a:chOff x="0" y="0"/>
          <a:chExt cx="0" cy="0"/>
        </a:xfrm>
      </p:grpSpPr>
      <p:sp>
        <p:nvSpPr>
          <p:cNvPr id="13" name="Google Shape;13;p2"/>
          <p:cNvSpPr txBox="1"/>
          <p:nvPr>
            <p:ph idx="1" type="body"/>
          </p:nvPr>
        </p:nvSpPr>
        <p:spPr>
          <a:xfrm>
            <a:off x="732240" y="1128173"/>
            <a:ext cx="8931300" cy="1670100"/>
          </a:xfrm>
          <a:prstGeom prst="rect">
            <a:avLst/>
          </a:prstGeom>
          <a:noFill/>
          <a:ln>
            <a:noFill/>
          </a:ln>
        </p:spPr>
        <p:txBody>
          <a:bodyPr anchorCtr="0" anchor="b" bIns="45700" lIns="91425" spcFirstLastPara="1" rIns="91425" wrap="square" tIns="45700">
            <a:noAutofit/>
          </a:bodyPr>
          <a:lstStyle>
            <a:lvl1pPr indent="-228600" lvl="0" marL="457200" rtl="0" algn="l">
              <a:lnSpc>
                <a:spcPct val="90000"/>
              </a:lnSpc>
              <a:spcBef>
                <a:spcPts val="1000"/>
              </a:spcBef>
              <a:spcAft>
                <a:spcPts val="0"/>
              </a:spcAft>
              <a:buSzPts val="8075"/>
              <a:buNone/>
              <a:defRPr b="1" i="0" sz="8500">
                <a:solidFill>
                  <a:schemeClr val="lt1"/>
                </a:solidFill>
                <a:latin typeface="Calibri"/>
                <a:ea typeface="Calibri"/>
                <a:cs typeface="Calibri"/>
                <a:sym typeface="Calibri"/>
              </a:defRPr>
            </a:lvl1pPr>
            <a:lvl2pPr indent="-337185" lvl="1" marL="914400" rtl="0" algn="l">
              <a:lnSpc>
                <a:spcPct val="90000"/>
              </a:lnSpc>
              <a:spcBef>
                <a:spcPts val="500"/>
              </a:spcBef>
              <a:spcAft>
                <a:spcPts val="0"/>
              </a:spcAft>
              <a:buSzPts val="1710"/>
              <a:buChar char="&gt;"/>
              <a:defRPr/>
            </a:lvl2pPr>
            <a:lvl3pPr indent="-337185" lvl="2" marL="1371600" rtl="0" algn="l">
              <a:lnSpc>
                <a:spcPct val="90000"/>
              </a:lnSpc>
              <a:spcBef>
                <a:spcPts val="500"/>
              </a:spcBef>
              <a:spcAft>
                <a:spcPts val="0"/>
              </a:spcAft>
              <a:buSzPts val="1710"/>
              <a:buChar char="&gt;"/>
              <a:defRPr/>
            </a:lvl3pPr>
            <a:lvl4pPr indent="-337185" lvl="3" marL="1828800" rtl="0" algn="l">
              <a:lnSpc>
                <a:spcPct val="90000"/>
              </a:lnSpc>
              <a:spcBef>
                <a:spcPts val="500"/>
              </a:spcBef>
              <a:spcAft>
                <a:spcPts val="0"/>
              </a:spcAft>
              <a:buSzPts val="1710"/>
              <a:buChar char="&gt;"/>
              <a:defRPr/>
            </a:lvl4pPr>
            <a:lvl5pPr indent="-337185" lvl="4" marL="2286000" rtl="0" algn="l">
              <a:lnSpc>
                <a:spcPct val="90000"/>
              </a:lnSpc>
              <a:spcBef>
                <a:spcPts val="500"/>
              </a:spcBef>
              <a:spcAft>
                <a:spcPts val="0"/>
              </a:spcAft>
              <a:buSzPts val="1710"/>
              <a:buChar char="&gt;"/>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14" name="Google Shape;14;p2"/>
          <p:cNvSpPr txBox="1"/>
          <p:nvPr>
            <p:ph idx="2" type="body"/>
          </p:nvPr>
        </p:nvSpPr>
        <p:spPr>
          <a:xfrm>
            <a:off x="732240" y="2951098"/>
            <a:ext cx="8931300" cy="7446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SzPts val="3040"/>
              <a:buNone/>
              <a:defRPr b="0" i="1" sz="3200">
                <a:solidFill>
                  <a:srgbClr val="1548FF"/>
                </a:solidFill>
                <a:latin typeface="Calibri"/>
                <a:ea typeface="Calibri"/>
                <a:cs typeface="Calibri"/>
                <a:sym typeface="Calibri"/>
              </a:defRPr>
            </a:lvl1pPr>
            <a:lvl2pPr indent="-337185" lvl="1" marL="914400" rtl="0" algn="l">
              <a:lnSpc>
                <a:spcPct val="90000"/>
              </a:lnSpc>
              <a:spcBef>
                <a:spcPts val="500"/>
              </a:spcBef>
              <a:spcAft>
                <a:spcPts val="0"/>
              </a:spcAft>
              <a:buSzPts val="1710"/>
              <a:buChar char="&gt;"/>
              <a:defRPr/>
            </a:lvl2pPr>
            <a:lvl3pPr indent="-337185" lvl="2" marL="1371600" rtl="0" algn="l">
              <a:lnSpc>
                <a:spcPct val="90000"/>
              </a:lnSpc>
              <a:spcBef>
                <a:spcPts val="500"/>
              </a:spcBef>
              <a:spcAft>
                <a:spcPts val="0"/>
              </a:spcAft>
              <a:buSzPts val="1710"/>
              <a:buChar char="&gt;"/>
              <a:defRPr/>
            </a:lvl3pPr>
            <a:lvl4pPr indent="-337185" lvl="3" marL="1828800" rtl="0" algn="l">
              <a:lnSpc>
                <a:spcPct val="90000"/>
              </a:lnSpc>
              <a:spcBef>
                <a:spcPts val="500"/>
              </a:spcBef>
              <a:spcAft>
                <a:spcPts val="0"/>
              </a:spcAft>
              <a:buSzPts val="1710"/>
              <a:buChar char="&gt;"/>
              <a:defRPr/>
            </a:lvl4pPr>
            <a:lvl5pPr indent="-337185" lvl="4" marL="2286000" rtl="0" algn="l">
              <a:lnSpc>
                <a:spcPct val="90000"/>
              </a:lnSpc>
              <a:spcBef>
                <a:spcPts val="500"/>
              </a:spcBef>
              <a:spcAft>
                <a:spcPts val="0"/>
              </a:spcAft>
              <a:buSzPts val="1710"/>
              <a:buChar char="&gt;"/>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White) 2">
  <p:cSld name="CUSTOM_2_5">
    <p:bg>
      <p:bgPr>
        <a:blipFill>
          <a:blip r:embed="rId2">
            <a:alphaModFix/>
          </a:blip>
          <a:stretch>
            <a:fillRect/>
          </a:stretch>
        </a:blipFill>
      </p:bgPr>
    </p:bg>
    <p:spTree>
      <p:nvGrpSpPr>
        <p:cNvPr id="41" name="Shape 41"/>
        <p:cNvGrpSpPr/>
        <p:nvPr/>
      </p:nvGrpSpPr>
      <p:grpSpPr>
        <a:xfrm>
          <a:off x="0" y="0"/>
          <a:ext cx="0" cy="0"/>
          <a:chOff x="0" y="0"/>
          <a:chExt cx="0" cy="0"/>
        </a:xfrm>
      </p:grpSpPr>
      <p:pic>
        <p:nvPicPr>
          <p:cNvPr id="42" name="Google Shape;42;p12"/>
          <p:cNvPicPr preferRelativeResize="0"/>
          <p:nvPr/>
        </p:nvPicPr>
        <p:blipFill rotWithShape="1">
          <a:blip r:embed="rId3">
            <a:alphaModFix/>
          </a:blip>
          <a:srcRect b="-1099" l="3689" r="-3689" t="1100"/>
          <a:stretch/>
        </p:blipFill>
        <p:spPr>
          <a:xfrm>
            <a:off x="-124781" y="0"/>
            <a:ext cx="12316780" cy="6934200"/>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cSld name="CUSTOM">
    <p:bg>
      <p:bgPr>
        <a:blipFill>
          <a:blip r:embed="rId2">
            <a:alphaModFix/>
          </a:blip>
          <a:stretch>
            <a:fillRect/>
          </a:stretch>
        </a:blipFill>
      </p:bgPr>
    </p:bg>
    <p:spTree>
      <p:nvGrpSpPr>
        <p:cNvPr id="43" name="Shape 43"/>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 Devices">
  <p:cSld name="CUSTOM_1">
    <p:bg>
      <p:bgPr>
        <a:blipFill>
          <a:blip r:embed="rId2">
            <a:alphaModFix/>
          </a:blip>
          <a:stretch>
            <a:fillRect/>
          </a:stretch>
        </a:blipFill>
      </p:bgPr>
    </p:bg>
    <p:spTree>
      <p:nvGrpSpPr>
        <p:cNvPr id="44" name="Shape 44"/>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ue Divider">
  <p:cSld name="CUSTOM_3">
    <p:bg>
      <p:bgPr>
        <a:blipFill>
          <a:blip r:embed="rId2">
            <a:alphaModFix/>
          </a:blip>
          <a:stretch>
            <a:fillRect/>
          </a:stretch>
        </a:blipFill>
      </p:bgPr>
    </p:bg>
    <p:spTree>
      <p:nvGrpSpPr>
        <p:cNvPr id="45" name="Shape 45"/>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BJECT 1">
  <p:cSld name="OBJECT_2">
    <p:bg>
      <p:bgPr>
        <a:blipFill>
          <a:blip r:embed="rId2">
            <a:alphaModFix/>
          </a:blip>
          <a:stretch>
            <a:fillRect/>
          </a:stretch>
        </a:blipFill>
      </p:bgPr>
    </p:bg>
    <p:spTree>
      <p:nvGrpSpPr>
        <p:cNvPr id="46" name="Shape 46"/>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Image">
  <p:cSld name="Title + Image">
    <p:bg>
      <p:bgPr>
        <a:blipFill>
          <a:blip r:embed="rId2">
            <a:alphaModFix/>
          </a:blip>
          <a:stretch>
            <a:fillRect/>
          </a:stretch>
        </a:blipFill>
      </p:bgPr>
    </p:bg>
    <p:spTree>
      <p:nvGrpSpPr>
        <p:cNvPr id="47" name="Shape 47"/>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p:cSld name="CUSTOM_4">
    <p:bg>
      <p:bgPr>
        <a:blipFill>
          <a:blip r:embed="rId2">
            <a:alphaModFix/>
          </a:blip>
          <a:stretch>
            <a:fillRect/>
          </a:stretch>
        </a:blipFill>
      </p:bgPr>
    </p:bg>
    <p:spTree>
      <p:nvGrpSpPr>
        <p:cNvPr id="48" name="Shape 48"/>
        <p:cNvGrpSpPr/>
        <p:nvPr/>
      </p:nvGrpSpPr>
      <p:grpSpPr>
        <a:xfrm>
          <a:off x="0" y="0"/>
          <a:ext cx="0" cy="0"/>
          <a:chOff x="0" y="0"/>
          <a:chExt cx="0" cy="0"/>
        </a:xfrm>
      </p:grpSpPr>
      <p:sp>
        <p:nvSpPr>
          <p:cNvPr id="49" name="Google Shape;49;p18"/>
          <p:cNvSpPr txBox="1"/>
          <p:nvPr>
            <p:ph idx="12" type="sldNum"/>
          </p:nvPr>
        </p:nvSpPr>
        <p:spPr>
          <a:xfrm>
            <a:off x="4368800" y="4237567"/>
            <a:ext cx="1422300" cy="243300"/>
          </a:xfrm>
          <a:prstGeom prst="rect">
            <a:avLst/>
          </a:prstGeom>
        </p:spPr>
        <p:txBody>
          <a:bodyPr anchorCtr="0" anchor="ctr" bIns="30475" lIns="60950" spcFirstLastPara="1" rIns="60950" wrap="square" tIns="30475">
            <a:noAutofit/>
          </a:bodyPr>
          <a:lstStyle>
            <a:lvl1pPr lvl="0" rtl="0">
              <a:buClr>
                <a:srgbClr val="000000"/>
              </a:buClr>
              <a:buFont typeface="Arial"/>
              <a:buNone/>
              <a:defRPr/>
            </a:lvl1pPr>
            <a:lvl2pPr lvl="1" rtl="0">
              <a:buClr>
                <a:srgbClr val="000000"/>
              </a:buClr>
              <a:buFont typeface="Arial"/>
              <a:buNone/>
              <a:defRPr/>
            </a:lvl2pPr>
            <a:lvl3pPr lvl="2" rtl="0">
              <a:buClr>
                <a:srgbClr val="000000"/>
              </a:buClr>
              <a:buFont typeface="Arial"/>
              <a:buNone/>
              <a:defRPr/>
            </a:lvl3pPr>
            <a:lvl4pPr lvl="3" rtl="0">
              <a:buClr>
                <a:srgbClr val="000000"/>
              </a:buClr>
              <a:buFont typeface="Arial"/>
              <a:buNone/>
              <a:defRPr/>
            </a:lvl4pPr>
            <a:lvl5pPr lvl="4" rtl="0">
              <a:buClr>
                <a:srgbClr val="000000"/>
              </a:buClr>
              <a:buFont typeface="Arial"/>
              <a:buNone/>
              <a:defRPr/>
            </a:lvl5pPr>
            <a:lvl6pPr lvl="5" rtl="0">
              <a:buClr>
                <a:srgbClr val="000000"/>
              </a:buClr>
              <a:buFont typeface="Arial"/>
              <a:buNone/>
              <a:defRPr/>
            </a:lvl6pPr>
            <a:lvl7pPr lvl="6" rtl="0">
              <a:buClr>
                <a:srgbClr val="000000"/>
              </a:buClr>
              <a:buFont typeface="Arial"/>
              <a:buNone/>
              <a:defRPr/>
            </a:lvl7pPr>
            <a:lvl8pPr lvl="7" rtl="0">
              <a:buClr>
                <a:srgbClr val="000000"/>
              </a:buClr>
              <a:buFont typeface="Arial"/>
              <a:buNone/>
              <a:defRPr/>
            </a:lvl8pPr>
            <a:lvl9pPr lvl="8" rtl="0">
              <a:buClr>
                <a:srgbClr val="000000"/>
              </a:buClr>
              <a:buFont typeface="Arial"/>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2 Columns 1">
  <p:cSld name="Title + 2 Columns_1">
    <p:spTree>
      <p:nvGrpSpPr>
        <p:cNvPr id="50" name="Shape 50"/>
        <p:cNvGrpSpPr/>
        <p:nvPr/>
      </p:nvGrpSpPr>
      <p:grpSpPr>
        <a:xfrm>
          <a:off x="0" y="0"/>
          <a:ext cx="0" cy="0"/>
          <a:chOff x="0" y="0"/>
          <a:chExt cx="0" cy="0"/>
        </a:xfrm>
      </p:grpSpPr>
      <p:sp>
        <p:nvSpPr>
          <p:cNvPr id="51" name="Google Shape;51;p19"/>
          <p:cNvSpPr txBox="1"/>
          <p:nvPr>
            <p:ph idx="1" type="body"/>
          </p:nvPr>
        </p:nvSpPr>
        <p:spPr>
          <a:xfrm>
            <a:off x="668079" y="1358147"/>
            <a:ext cx="5211600" cy="4140900"/>
          </a:xfrm>
          <a:prstGeom prst="rect">
            <a:avLst/>
          </a:prstGeom>
          <a:noFill/>
          <a:ln>
            <a:noFill/>
          </a:ln>
        </p:spPr>
        <p:txBody>
          <a:bodyPr anchorCtr="0" anchor="t" bIns="45700" lIns="91425" spcFirstLastPara="1" rIns="91425" wrap="square" tIns="45700">
            <a:noAutofit/>
          </a:bodyPr>
          <a:lstStyle>
            <a:lvl1pPr indent="-400050" lvl="0" marL="457200" marR="0" rtl="0" algn="l">
              <a:lnSpc>
                <a:spcPct val="90000"/>
              </a:lnSpc>
              <a:spcBef>
                <a:spcPts val="1100"/>
              </a:spcBef>
              <a:spcAft>
                <a:spcPts val="0"/>
              </a:spcAft>
              <a:buClr>
                <a:schemeClr val="accent3"/>
              </a:buClr>
              <a:buSzPts val="2700"/>
              <a:buFont typeface="Proxima Nova"/>
              <a:buChar char="●"/>
              <a:defRPr b="0" i="0" sz="1900" u="none" cap="none" strike="noStrike">
                <a:solidFill>
                  <a:srgbClr val="000000"/>
                </a:solidFill>
                <a:latin typeface="Proxima Nova"/>
                <a:ea typeface="Proxima Nova"/>
                <a:cs typeface="Proxima Nova"/>
                <a:sym typeface="Proxima Nova"/>
              </a:defRPr>
            </a:lvl1pPr>
            <a:lvl2pPr indent="-374650" lvl="1" marL="914400" marR="0" rtl="0" algn="l">
              <a:lnSpc>
                <a:spcPct val="90000"/>
              </a:lnSpc>
              <a:spcBef>
                <a:spcPts val="500"/>
              </a:spcBef>
              <a:spcAft>
                <a:spcPts val="0"/>
              </a:spcAft>
              <a:buClr>
                <a:schemeClr val="accent3"/>
              </a:buClr>
              <a:buSzPts val="2300"/>
              <a:buFont typeface="Proxima Nova"/>
              <a:buChar char="&gt;"/>
              <a:defRPr b="0" i="0" sz="1900" u="none" cap="none" strike="noStrike">
                <a:solidFill>
                  <a:srgbClr val="000000"/>
                </a:solidFill>
                <a:latin typeface="Proxima Nova"/>
                <a:ea typeface="Proxima Nova"/>
                <a:cs typeface="Proxima Nova"/>
                <a:sym typeface="Proxima Nova"/>
              </a:defRPr>
            </a:lvl2pPr>
            <a:lvl3pPr indent="-349250" lvl="2" marL="1371600" marR="0" rtl="0" algn="l">
              <a:lnSpc>
                <a:spcPct val="90000"/>
              </a:lnSpc>
              <a:spcBef>
                <a:spcPts val="500"/>
              </a:spcBef>
              <a:spcAft>
                <a:spcPts val="0"/>
              </a:spcAft>
              <a:buClr>
                <a:schemeClr val="accent3"/>
              </a:buClr>
              <a:buSzPts val="1900"/>
              <a:buFont typeface="Proxima Nova"/>
              <a:buChar char="&gt;"/>
              <a:defRPr b="0" i="0" sz="1900" u="none" cap="none" strike="noStrike">
                <a:solidFill>
                  <a:srgbClr val="000000"/>
                </a:solidFill>
                <a:latin typeface="Proxima Nova"/>
                <a:ea typeface="Proxima Nova"/>
                <a:cs typeface="Proxima Nova"/>
                <a:sym typeface="Proxima Nova"/>
              </a:defRPr>
            </a:lvl3pPr>
            <a:lvl4pPr indent="-336550" lvl="3" marL="1828800" marR="0" rtl="0" algn="l">
              <a:lnSpc>
                <a:spcPct val="90000"/>
              </a:lnSpc>
              <a:spcBef>
                <a:spcPts val="500"/>
              </a:spcBef>
              <a:spcAft>
                <a:spcPts val="0"/>
              </a:spcAft>
              <a:buClr>
                <a:schemeClr val="accent3"/>
              </a:buClr>
              <a:buSzPts val="1700"/>
              <a:buFont typeface="Proxima Nova"/>
              <a:buChar char="&gt;"/>
              <a:defRPr b="0" i="0" sz="1900" u="none" cap="none" strike="noStrike">
                <a:solidFill>
                  <a:srgbClr val="000000"/>
                </a:solidFill>
                <a:latin typeface="Proxima Nova"/>
                <a:ea typeface="Proxima Nova"/>
                <a:cs typeface="Proxima Nova"/>
                <a:sym typeface="Proxima Nova"/>
              </a:defRPr>
            </a:lvl4pPr>
            <a:lvl5pPr indent="-336550" lvl="4" marL="2286000" marR="0" rtl="0" algn="l">
              <a:lnSpc>
                <a:spcPct val="90000"/>
              </a:lnSpc>
              <a:spcBef>
                <a:spcPts val="500"/>
              </a:spcBef>
              <a:spcAft>
                <a:spcPts val="0"/>
              </a:spcAft>
              <a:buClr>
                <a:schemeClr val="accent3"/>
              </a:buClr>
              <a:buSzPts val="1700"/>
              <a:buFont typeface="Proxima Nova"/>
              <a:buChar char="&gt;"/>
              <a:defRPr b="0" i="0" sz="1900" u="none" cap="none" strike="noStrike">
                <a:solidFill>
                  <a:srgbClr val="000000"/>
                </a:solidFill>
                <a:latin typeface="Proxima Nova"/>
                <a:ea typeface="Proxima Nova"/>
                <a:cs typeface="Proxima Nova"/>
                <a:sym typeface="Proxima Nova"/>
              </a:defRPr>
            </a:lvl5pPr>
            <a:lvl6pPr indent="-349250" lvl="5" marL="2743200" marR="0" rtl="0" algn="l">
              <a:lnSpc>
                <a:spcPct val="90000"/>
              </a:lnSpc>
              <a:spcBef>
                <a:spcPts val="500"/>
              </a:spcBef>
              <a:spcAft>
                <a:spcPts val="0"/>
              </a:spcAft>
              <a:buClr>
                <a:schemeClr val="dk1"/>
              </a:buClr>
              <a:buSzPts val="1900"/>
              <a:buFont typeface="Proxima Nova"/>
              <a:buChar char="•"/>
              <a:defRPr b="0" i="0" sz="1900" u="none" cap="none" strike="noStrike">
                <a:solidFill>
                  <a:srgbClr val="000000"/>
                </a:solidFill>
                <a:latin typeface="Proxima Nova"/>
                <a:ea typeface="Proxima Nova"/>
                <a:cs typeface="Proxima Nova"/>
                <a:sym typeface="Proxima Nova"/>
              </a:defRPr>
            </a:lvl6pPr>
            <a:lvl7pPr indent="-349250" lvl="6" marL="3200400" marR="0" rtl="0" algn="l">
              <a:lnSpc>
                <a:spcPct val="90000"/>
              </a:lnSpc>
              <a:spcBef>
                <a:spcPts val="500"/>
              </a:spcBef>
              <a:spcAft>
                <a:spcPts val="0"/>
              </a:spcAft>
              <a:buClr>
                <a:schemeClr val="dk1"/>
              </a:buClr>
              <a:buSzPts val="1900"/>
              <a:buFont typeface="Proxima Nova"/>
              <a:buChar char="•"/>
              <a:defRPr b="0" i="0" sz="1900" u="none" cap="none" strike="noStrike">
                <a:solidFill>
                  <a:srgbClr val="000000"/>
                </a:solidFill>
                <a:latin typeface="Proxima Nova"/>
                <a:ea typeface="Proxima Nova"/>
                <a:cs typeface="Proxima Nova"/>
                <a:sym typeface="Proxima Nova"/>
              </a:defRPr>
            </a:lvl7pPr>
            <a:lvl8pPr indent="-349250" lvl="7" marL="3657600" marR="0" rtl="0" algn="l">
              <a:lnSpc>
                <a:spcPct val="90000"/>
              </a:lnSpc>
              <a:spcBef>
                <a:spcPts val="500"/>
              </a:spcBef>
              <a:spcAft>
                <a:spcPts val="0"/>
              </a:spcAft>
              <a:buClr>
                <a:schemeClr val="dk1"/>
              </a:buClr>
              <a:buSzPts val="1900"/>
              <a:buFont typeface="Proxima Nova"/>
              <a:buChar char="•"/>
              <a:defRPr b="0" i="0" sz="1900" u="none" cap="none" strike="noStrike">
                <a:solidFill>
                  <a:srgbClr val="000000"/>
                </a:solidFill>
                <a:latin typeface="Proxima Nova"/>
                <a:ea typeface="Proxima Nova"/>
                <a:cs typeface="Proxima Nova"/>
                <a:sym typeface="Proxima Nova"/>
              </a:defRPr>
            </a:lvl8pPr>
            <a:lvl9pPr indent="-349250" lvl="8" marL="4114800" marR="0" rtl="0" algn="l">
              <a:lnSpc>
                <a:spcPct val="90000"/>
              </a:lnSpc>
              <a:spcBef>
                <a:spcPts val="500"/>
              </a:spcBef>
              <a:spcAft>
                <a:spcPts val="0"/>
              </a:spcAft>
              <a:buClr>
                <a:schemeClr val="dk1"/>
              </a:buClr>
              <a:buSzPts val="1900"/>
              <a:buFont typeface="Proxima Nova"/>
              <a:buChar char="•"/>
              <a:defRPr b="0" i="0" sz="1900" u="none" cap="none" strike="noStrike">
                <a:solidFill>
                  <a:srgbClr val="000000"/>
                </a:solidFill>
                <a:latin typeface="Proxima Nova"/>
                <a:ea typeface="Proxima Nova"/>
                <a:cs typeface="Proxima Nova"/>
                <a:sym typeface="Proxima Nova"/>
              </a:defRPr>
            </a:lvl9pPr>
          </a:lstStyle>
          <a:p/>
        </p:txBody>
      </p:sp>
      <p:sp>
        <p:nvSpPr>
          <p:cNvPr id="52" name="Google Shape;52;p19"/>
          <p:cNvSpPr txBox="1"/>
          <p:nvPr>
            <p:ph idx="2" type="body"/>
          </p:nvPr>
        </p:nvSpPr>
        <p:spPr>
          <a:xfrm>
            <a:off x="6161567" y="1904948"/>
            <a:ext cx="5211600" cy="3593700"/>
          </a:xfrm>
          <a:prstGeom prst="rect">
            <a:avLst/>
          </a:prstGeom>
          <a:noFill/>
          <a:ln>
            <a:noFill/>
          </a:ln>
        </p:spPr>
        <p:txBody>
          <a:bodyPr anchorCtr="0" anchor="t" bIns="45700" lIns="91425" spcFirstLastPara="1" rIns="91425" wrap="square" tIns="45700">
            <a:noAutofit/>
          </a:bodyPr>
          <a:lstStyle>
            <a:lvl1pPr indent="-361950" lvl="0" marL="457200" marR="0" rtl="0" algn="l">
              <a:lnSpc>
                <a:spcPct val="90000"/>
              </a:lnSpc>
              <a:spcBef>
                <a:spcPts val="1100"/>
              </a:spcBef>
              <a:spcAft>
                <a:spcPts val="0"/>
              </a:spcAft>
              <a:buClr>
                <a:schemeClr val="accent3"/>
              </a:buClr>
              <a:buSzPts val="2100"/>
              <a:buFont typeface="Arial"/>
              <a:buChar char="&gt;"/>
              <a:defRPr b="0" i="0" sz="2300" u="none" cap="none" strike="noStrike">
                <a:solidFill>
                  <a:srgbClr val="000000"/>
                </a:solidFill>
                <a:latin typeface="Arial"/>
                <a:ea typeface="Arial"/>
                <a:cs typeface="Arial"/>
                <a:sym typeface="Arial"/>
              </a:defRPr>
            </a:lvl1pPr>
            <a:lvl2pPr indent="-336550" lvl="1" marL="914400" marR="0" rtl="0" algn="l">
              <a:lnSpc>
                <a:spcPct val="90000"/>
              </a:lnSpc>
              <a:spcBef>
                <a:spcPts val="500"/>
              </a:spcBef>
              <a:spcAft>
                <a:spcPts val="0"/>
              </a:spcAft>
              <a:buClr>
                <a:schemeClr val="accent3"/>
              </a:buClr>
              <a:buSzPts val="1700"/>
              <a:buFont typeface="Arial"/>
              <a:buChar char="&gt;"/>
              <a:defRPr b="0" i="0" sz="1900" u="none" cap="none" strike="noStrike">
                <a:solidFill>
                  <a:srgbClr val="000000"/>
                </a:solidFill>
                <a:latin typeface="Arial"/>
                <a:ea typeface="Arial"/>
                <a:cs typeface="Arial"/>
                <a:sym typeface="Arial"/>
              </a:defRPr>
            </a:lvl2pPr>
            <a:lvl3pPr indent="-336550" lvl="2" marL="1371600" marR="0" rtl="0" algn="l">
              <a:lnSpc>
                <a:spcPct val="90000"/>
              </a:lnSpc>
              <a:spcBef>
                <a:spcPts val="500"/>
              </a:spcBef>
              <a:spcAft>
                <a:spcPts val="0"/>
              </a:spcAft>
              <a:buClr>
                <a:srgbClr val="000000"/>
              </a:buClr>
              <a:buSzPts val="1700"/>
              <a:buFont typeface="Arial"/>
              <a:buChar char="&gt;"/>
              <a:defRPr b="0" i="0" sz="1900" u="none" cap="none" strike="noStrike">
                <a:solidFill>
                  <a:srgbClr val="000000"/>
                </a:solidFill>
                <a:latin typeface="Arial"/>
                <a:ea typeface="Arial"/>
                <a:cs typeface="Arial"/>
                <a:sym typeface="Arial"/>
              </a:defRPr>
            </a:lvl3pPr>
            <a:lvl4pPr indent="-336550" lvl="3" marL="1828800" marR="0" rtl="0" algn="l">
              <a:lnSpc>
                <a:spcPct val="90000"/>
              </a:lnSpc>
              <a:spcBef>
                <a:spcPts val="500"/>
              </a:spcBef>
              <a:spcAft>
                <a:spcPts val="0"/>
              </a:spcAft>
              <a:buClr>
                <a:srgbClr val="000000"/>
              </a:buClr>
              <a:buSzPts val="1700"/>
              <a:buFont typeface="Arial"/>
              <a:buChar char="&gt;"/>
              <a:defRPr b="0" i="0" sz="1900" u="none" cap="none" strike="noStrike">
                <a:solidFill>
                  <a:srgbClr val="000000"/>
                </a:solidFill>
                <a:latin typeface="Arial"/>
                <a:ea typeface="Arial"/>
                <a:cs typeface="Arial"/>
                <a:sym typeface="Arial"/>
              </a:defRPr>
            </a:lvl4pPr>
            <a:lvl5pPr indent="-336550" lvl="4" marL="2286000" marR="0" rtl="0" algn="l">
              <a:lnSpc>
                <a:spcPct val="90000"/>
              </a:lnSpc>
              <a:spcBef>
                <a:spcPts val="500"/>
              </a:spcBef>
              <a:spcAft>
                <a:spcPts val="0"/>
              </a:spcAft>
              <a:buClr>
                <a:srgbClr val="000000"/>
              </a:buClr>
              <a:buSzPts val="1700"/>
              <a:buFont typeface="Arial"/>
              <a:buChar char="&gt;"/>
              <a:defRPr b="0" i="0" sz="1900" u="none" cap="none" strike="noStrike">
                <a:solidFill>
                  <a:srgbClr val="000000"/>
                </a:solidFill>
                <a:latin typeface="Arial"/>
                <a:ea typeface="Arial"/>
                <a:cs typeface="Arial"/>
                <a:sym typeface="Arial"/>
              </a:defRPr>
            </a:lvl5pPr>
            <a:lvl6pPr indent="-349250" lvl="5" marL="2743200" marR="0" rtl="0" algn="l">
              <a:lnSpc>
                <a:spcPct val="90000"/>
              </a:lnSpc>
              <a:spcBef>
                <a:spcPts val="500"/>
              </a:spcBef>
              <a:spcAft>
                <a:spcPts val="0"/>
              </a:spcAft>
              <a:buClr>
                <a:schemeClr val="dk1"/>
              </a:buClr>
              <a:buSzPts val="1900"/>
              <a:buFont typeface="Arial"/>
              <a:buChar char="•"/>
              <a:defRPr b="0" i="0" sz="1900" u="none" cap="none" strike="noStrike">
                <a:solidFill>
                  <a:srgbClr val="000000"/>
                </a:solidFill>
                <a:latin typeface="Arial"/>
                <a:ea typeface="Arial"/>
                <a:cs typeface="Arial"/>
                <a:sym typeface="Arial"/>
              </a:defRPr>
            </a:lvl6pPr>
            <a:lvl7pPr indent="-349250" lvl="6" marL="3200400" marR="0" rtl="0" algn="l">
              <a:lnSpc>
                <a:spcPct val="90000"/>
              </a:lnSpc>
              <a:spcBef>
                <a:spcPts val="500"/>
              </a:spcBef>
              <a:spcAft>
                <a:spcPts val="0"/>
              </a:spcAft>
              <a:buClr>
                <a:schemeClr val="dk1"/>
              </a:buClr>
              <a:buSzPts val="1900"/>
              <a:buFont typeface="Arial"/>
              <a:buChar char="•"/>
              <a:defRPr b="0" i="0" sz="1900" u="none" cap="none" strike="noStrike">
                <a:solidFill>
                  <a:srgbClr val="000000"/>
                </a:solidFill>
                <a:latin typeface="Arial"/>
                <a:ea typeface="Arial"/>
                <a:cs typeface="Arial"/>
                <a:sym typeface="Arial"/>
              </a:defRPr>
            </a:lvl7pPr>
            <a:lvl8pPr indent="-349250" lvl="7" marL="3657600" marR="0" rtl="0" algn="l">
              <a:lnSpc>
                <a:spcPct val="90000"/>
              </a:lnSpc>
              <a:spcBef>
                <a:spcPts val="500"/>
              </a:spcBef>
              <a:spcAft>
                <a:spcPts val="0"/>
              </a:spcAft>
              <a:buClr>
                <a:schemeClr val="dk1"/>
              </a:buClr>
              <a:buSzPts val="1900"/>
              <a:buFont typeface="Arial"/>
              <a:buChar char="•"/>
              <a:defRPr b="0" i="0" sz="1900" u="none" cap="none" strike="noStrike">
                <a:solidFill>
                  <a:srgbClr val="000000"/>
                </a:solidFill>
                <a:latin typeface="Arial"/>
                <a:ea typeface="Arial"/>
                <a:cs typeface="Arial"/>
                <a:sym typeface="Arial"/>
              </a:defRPr>
            </a:lvl8pPr>
            <a:lvl9pPr indent="-349250" lvl="8" marL="4114800" marR="0" rtl="0" algn="l">
              <a:lnSpc>
                <a:spcPct val="90000"/>
              </a:lnSpc>
              <a:spcBef>
                <a:spcPts val="500"/>
              </a:spcBef>
              <a:spcAft>
                <a:spcPts val="0"/>
              </a:spcAft>
              <a:buClr>
                <a:schemeClr val="dk1"/>
              </a:buClr>
              <a:buSzPts val="1900"/>
              <a:buFont typeface="Arial"/>
              <a:buChar char="•"/>
              <a:defRPr b="0" i="0" sz="1900" u="none" cap="none" strike="noStrike">
                <a:solidFill>
                  <a:srgbClr val="000000"/>
                </a:solidFill>
                <a:latin typeface="Arial"/>
                <a:ea typeface="Arial"/>
                <a:cs typeface="Arial"/>
                <a:sym typeface="Arial"/>
              </a:defRPr>
            </a:lvl9pPr>
          </a:lstStyle>
          <a:p/>
        </p:txBody>
      </p:sp>
      <p:sp>
        <p:nvSpPr>
          <p:cNvPr id="53" name="Google Shape;53;p19"/>
          <p:cNvSpPr txBox="1"/>
          <p:nvPr>
            <p:ph type="title"/>
          </p:nvPr>
        </p:nvSpPr>
        <p:spPr>
          <a:xfrm>
            <a:off x="668079" y="411055"/>
            <a:ext cx="7859100" cy="559500"/>
          </a:xfrm>
          <a:prstGeom prst="rect">
            <a:avLst/>
          </a:prstGeom>
          <a:noFill/>
          <a:ln>
            <a:noFill/>
          </a:ln>
        </p:spPr>
        <p:txBody>
          <a:bodyPr anchorCtr="0" anchor="t" bIns="45700" lIns="91425" spcFirstLastPara="1" rIns="91425" wrap="square" tIns="45700">
            <a:noAutofit/>
          </a:bodyPr>
          <a:lstStyle>
            <a:lvl1pPr lvl="0" rtl="0" algn="l">
              <a:lnSpc>
                <a:spcPct val="90000"/>
              </a:lnSpc>
              <a:spcBef>
                <a:spcPts val="0"/>
              </a:spcBef>
              <a:spcAft>
                <a:spcPts val="0"/>
              </a:spcAft>
              <a:buClr>
                <a:schemeClr val="accent1"/>
              </a:buClr>
              <a:buSzPts val="4000"/>
              <a:buFont typeface="Proxima Nova"/>
              <a:buNone/>
              <a:defRPr>
                <a:solidFill>
                  <a:schemeClr val="accent1"/>
                </a:solidFill>
                <a:latin typeface="Proxima Nova"/>
                <a:ea typeface="Proxima Nova"/>
                <a:cs typeface="Proxima Nova"/>
                <a:sym typeface="Proxima Nova"/>
              </a:defRPr>
            </a:lvl1pPr>
            <a:lvl2pPr lvl="1" rtl="0" algn="l">
              <a:lnSpc>
                <a:spcPct val="100000"/>
              </a:lnSpc>
              <a:spcBef>
                <a:spcPts val="0"/>
              </a:spcBef>
              <a:spcAft>
                <a:spcPts val="0"/>
              </a:spcAft>
              <a:buSzPts val="1500"/>
              <a:buNone/>
              <a:defRPr/>
            </a:lvl2pPr>
            <a:lvl3pPr lvl="2" rtl="0" algn="l">
              <a:lnSpc>
                <a:spcPct val="100000"/>
              </a:lnSpc>
              <a:spcBef>
                <a:spcPts val="0"/>
              </a:spcBef>
              <a:spcAft>
                <a:spcPts val="0"/>
              </a:spcAft>
              <a:buSzPts val="1500"/>
              <a:buNone/>
              <a:defRPr/>
            </a:lvl3pPr>
            <a:lvl4pPr lvl="3" rtl="0" algn="l">
              <a:lnSpc>
                <a:spcPct val="100000"/>
              </a:lnSpc>
              <a:spcBef>
                <a:spcPts val="0"/>
              </a:spcBef>
              <a:spcAft>
                <a:spcPts val="0"/>
              </a:spcAft>
              <a:buSzPts val="1500"/>
              <a:buNone/>
              <a:defRPr/>
            </a:lvl4pPr>
            <a:lvl5pPr lvl="4" rtl="0" algn="l">
              <a:lnSpc>
                <a:spcPct val="100000"/>
              </a:lnSpc>
              <a:spcBef>
                <a:spcPts val="0"/>
              </a:spcBef>
              <a:spcAft>
                <a:spcPts val="0"/>
              </a:spcAft>
              <a:buSzPts val="1500"/>
              <a:buNone/>
              <a:defRPr/>
            </a:lvl5pPr>
            <a:lvl6pPr lvl="5" rtl="0" algn="l">
              <a:lnSpc>
                <a:spcPct val="100000"/>
              </a:lnSpc>
              <a:spcBef>
                <a:spcPts val="0"/>
              </a:spcBef>
              <a:spcAft>
                <a:spcPts val="0"/>
              </a:spcAft>
              <a:buSzPts val="1500"/>
              <a:buNone/>
              <a:defRPr/>
            </a:lvl6pPr>
            <a:lvl7pPr lvl="6" rtl="0" algn="l">
              <a:lnSpc>
                <a:spcPct val="100000"/>
              </a:lnSpc>
              <a:spcBef>
                <a:spcPts val="0"/>
              </a:spcBef>
              <a:spcAft>
                <a:spcPts val="0"/>
              </a:spcAft>
              <a:buSzPts val="1500"/>
              <a:buNone/>
              <a:defRPr/>
            </a:lvl7pPr>
            <a:lvl8pPr lvl="7" rtl="0" algn="l">
              <a:lnSpc>
                <a:spcPct val="100000"/>
              </a:lnSpc>
              <a:spcBef>
                <a:spcPts val="0"/>
              </a:spcBef>
              <a:spcAft>
                <a:spcPts val="0"/>
              </a:spcAft>
              <a:buSzPts val="1500"/>
              <a:buNone/>
              <a:defRPr/>
            </a:lvl8pPr>
            <a:lvl9pPr lvl="8" rtl="0" algn="l">
              <a:lnSpc>
                <a:spcPct val="100000"/>
              </a:lnSpc>
              <a:spcBef>
                <a:spcPts val="0"/>
              </a:spcBef>
              <a:spcAft>
                <a:spcPts val="0"/>
              </a:spcAft>
              <a:buSzPts val="1500"/>
              <a:buNone/>
              <a:defRPr/>
            </a:lvl9pPr>
          </a:lstStyle>
          <a:p/>
        </p:txBody>
      </p:sp>
      <p:pic>
        <p:nvPicPr>
          <p:cNvPr id="54" name="Google Shape;54;p19"/>
          <p:cNvPicPr preferRelativeResize="0"/>
          <p:nvPr/>
        </p:nvPicPr>
        <p:blipFill rotWithShape="1">
          <a:blip r:embed="rId2">
            <a:alphaModFix/>
          </a:blip>
          <a:srcRect b="0" l="0" r="0" t="0"/>
          <a:stretch/>
        </p:blipFill>
        <p:spPr>
          <a:xfrm>
            <a:off x="10416533" y="6111598"/>
            <a:ext cx="1279719" cy="746398"/>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2 Columns">
  <p:cSld name="1_Title + 2 Columns">
    <p:spTree>
      <p:nvGrpSpPr>
        <p:cNvPr id="55" name="Shape 55"/>
        <p:cNvGrpSpPr/>
        <p:nvPr/>
      </p:nvGrpSpPr>
      <p:grpSpPr>
        <a:xfrm>
          <a:off x="0" y="0"/>
          <a:ext cx="0" cy="0"/>
          <a:chOff x="0" y="0"/>
          <a:chExt cx="0" cy="0"/>
        </a:xfrm>
      </p:grpSpPr>
      <p:sp>
        <p:nvSpPr>
          <p:cNvPr id="56" name="Google Shape;56;p20"/>
          <p:cNvSpPr txBox="1"/>
          <p:nvPr>
            <p:ph idx="1" type="body"/>
          </p:nvPr>
        </p:nvSpPr>
        <p:spPr>
          <a:xfrm>
            <a:off x="668079" y="1358147"/>
            <a:ext cx="5211600" cy="4140900"/>
          </a:xfrm>
          <a:prstGeom prst="rect">
            <a:avLst/>
          </a:prstGeom>
          <a:noFill/>
          <a:ln>
            <a:noFill/>
          </a:ln>
        </p:spPr>
        <p:txBody>
          <a:bodyPr anchorCtr="0" anchor="t" bIns="34275" lIns="68575" spcFirstLastPara="1" rIns="68575" wrap="square" tIns="34275">
            <a:noAutofit/>
          </a:bodyPr>
          <a:lstStyle>
            <a:lvl1pPr indent="-355600" lvl="0" marL="457200" marR="0" rtl="0" algn="l">
              <a:lnSpc>
                <a:spcPct val="90000"/>
              </a:lnSpc>
              <a:spcBef>
                <a:spcPts val="1100"/>
              </a:spcBef>
              <a:spcAft>
                <a:spcPts val="0"/>
              </a:spcAft>
              <a:buClr>
                <a:schemeClr val="accent3"/>
              </a:buClr>
              <a:buSzPts val="2000"/>
              <a:buFont typeface="Arial"/>
              <a:buChar char="&gt;"/>
              <a:defRPr b="0" i="0" sz="1500" u="none" cap="none" strike="noStrike">
                <a:solidFill>
                  <a:srgbClr val="000000"/>
                </a:solidFill>
                <a:latin typeface="Arial"/>
                <a:ea typeface="Arial"/>
                <a:cs typeface="Arial"/>
                <a:sym typeface="Arial"/>
              </a:defRPr>
            </a:lvl1pPr>
            <a:lvl2pPr indent="-336550" lvl="1" marL="914400" marR="0" rtl="0" algn="l">
              <a:lnSpc>
                <a:spcPct val="90000"/>
              </a:lnSpc>
              <a:spcBef>
                <a:spcPts val="500"/>
              </a:spcBef>
              <a:spcAft>
                <a:spcPts val="0"/>
              </a:spcAft>
              <a:buClr>
                <a:schemeClr val="accent3"/>
              </a:buClr>
              <a:buSzPts val="1700"/>
              <a:buFont typeface="Arial"/>
              <a:buChar char="&gt;"/>
              <a:defRPr b="0" i="0" sz="1500" u="none" cap="none" strike="noStrike">
                <a:solidFill>
                  <a:srgbClr val="000000"/>
                </a:solidFill>
                <a:latin typeface="Arial"/>
                <a:ea typeface="Arial"/>
                <a:cs typeface="Arial"/>
                <a:sym typeface="Arial"/>
              </a:defRPr>
            </a:lvl2pPr>
            <a:lvl3pPr indent="-323850" lvl="2" marL="1371600" marR="0" rtl="0" algn="l">
              <a:lnSpc>
                <a:spcPct val="90000"/>
              </a:lnSpc>
              <a:spcBef>
                <a:spcPts val="500"/>
              </a:spcBef>
              <a:spcAft>
                <a:spcPts val="0"/>
              </a:spcAft>
              <a:buClr>
                <a:schemeClr val="accent3"/>
              </a:buClr>
              <a:buSzPts val="1500"/>
              <a:buFont typeface="Arial"/>
              <a:buChar char="&gt;"/>
              <a:defRPr b="0" i="0" sz="1500" u="none" cap="none" strike="noStrike">
                <a:solidFill>
                  <a:srgbClr val="000000"/>
                </a:solidFill>
                <a:latin typeface="Arial"/>
                <a:ea typeface="Arial"/>
                <a:cs typeface="Arial"/>
                <a:sym typeface="Arial"/>
              </a:defRPr>
            </a:lvl3pPr>
            <a:lvl4pPr indent="-311150" lvl="3" marL="1828800" marR="0" rtl="0" algn="l">
              <a:lnSpc>
                <a:spcPct val="90000"/>
              </a:lnSpc>
              <a:spcBef>
                <a:spcPts val="500"/>
              </a:spcBef>
              <a:spcAft>
                <a:spcPts val="0"/>
              </a:spcAft>
              <a:buClr>
                <a:schemeClr val="accent3"/>
              </a:buClr>
              <a:buSzPts val="1300"/>
              <a:buFont typeface="Arial"/>
              <a:buChar char="&gt;"/>
              <a:defRPr b="0" i="0" sz="1500" u="none" cap="none" strike="noStrike">
                <a:solidFill>
                  <a:srgbClr val="000000"/>
                </a:solidFill>
                <a:latin typeface="Arial"/>
                <a:ea typeface="Arial"/>
                <a:cs typeface="Arial"/>
                <a:sym typeface="Arial"/>
              </a:defRPr>
            </a:lvl4pPr>
            <a:lvl5pPr indent="-311150" lvl="4" marL="2286000" marR="0" rtl="0" algn="l">
              <a:lnSpc>
                <a:spcPct val="90000"/>
              </a:lnSpc>
              <a:spcBef>
                <a:spcPts val="500"/>
              </a:spcBef>
              <a:spcAft>
                <a:spcPts val="0"/>
              </a:spcAft>
              <a:buClr>
                <a:schemeClr val="accent3"/>
              </a:buClr>
              <a:buSzPts val="1300"/>
              <a:buFont typeface="Arial"/>
              <a:buChar char="&gt;"/>
              <a:defRPr b="0" i="0" sz="1500" u="none" cap="none" strike="noStrike">
                <a:solidFill>
                  <a:srgbClr val="000000"/>
                </a:solidFill>
                <a:latin typeface="Arial"/>
                <a:ea typeface="Arial"/>
                <a:cs typeface="Arial"/>
                <a:sym typeface="Arial"/>
              </a:defRPr>
            </a:lvl5pPr>
            <a:lvl6pPr indent="-323850" lvl="5" marL="27432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6pPr>
            <a:lvl7pPr indent="-323850" lvl="6" marL="32004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7pPr>
            <a:lvl8pPr indent="-323850" lvl="7" marL="36576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8pPr>
            <a:lvl9pPr indent="-323850" lvl="8" marL="41148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9pPr>
          </a:lstStyle>
          <a:p/>
        </p:txBody>
      </p:sp>
      <p:sp>
        <p:nvSpPr>
          <p:cNvPr id="57" name="Google Shape;57;p20"/>
          <p:cNvSpPr txBox="1"/>
          <p:nvPr>
            <p:ph idx="2" type="body"/>
          </p:nvPr>
        </p:nvSpPr>
        <p:spPr>
          <a:xfrm>
            <a:off x="6161567" y="1904948"/>
            <a:ext cx="5211600" cy="3593700"/>
          </a:xfrm>
          <a:prstGeom prst="rect">
            <a:avLst/>
          </a:prstGeom>
          <a:noFill/>
          <a:ln>
            <a:noFill/>
          </a:ln>
        </p:spPr>
        <p:txBody>
          <a:bodyPr anchorCtr="0" anchor="t" bIns="34275" lIns="68575" spcFirstLastPara="1" rIns="68575" wrap="square" tIns="34275">
            <a:noAutofit/>
          </a:bodyPr>
          <a:lstStyle>
            <a:lvl1pPr indent="-330200" lvl="0" marL="457200" marR="0" rtl="0" algn="l">
              <a:lnSpc>
                <a:spcPct val="90000"/>
              </a:lnSpc>
              <a:spcBef>
                <a:spcPts val="1100"/>
              </a:spcBef>
              <a:spcAft>
                <a:spcPts val="0"/>
              </a:spcAft>
              <a:buClr>
                <a:schemeClr val="accent3"/>
              </a:buClr>
              <a:buSzPts val="1600"/>
              <a:buFont typeface="Arial"/>
              <a:buChar char="&gt;"/>
              <a:defRPr b="0" i="0" sz="2300" u="none" cap="none" strike="noStrike">
                <a:solidFill>
                  <a:srgbClr val="000000"/>
                </a:solidFill>
                <a:latin typeface="Arial"/>
                <a:ea typeface="Arial"/>
                <a:cs typeface="Arial"/>
                <a:sym typeface="Arial"/>
              </a:defRPr>
            </a:lvl1pPr>
            <a:lvl2pPr indent="-311150" lvl="1" marL="914400" marR="0" rtl="0" algn="l">
              <a:lnSpc>
                <a:spcPct val="90000"/>
              </a:lnSpc>
              <a:spcBef>
                <a:spcPts val="500"/>
              </a:spcBef>
              <a:spcAft>
                <a:spcPts val="0"/>
              </a:spcAft>
              <a:buClr>
                <a:schemeClr val="accent3"/>
              </a:buClr>
              <a:buSzPts val="1300"/>
              <a:buFont typeface="Arial"/>
              <a:buChar char="&gt;"/>
              <a:defRPr b="0" i="0" sz="1900" u="none" cap="none" strike="noStrike">
                <a:solidFill>
                  <a:srgbClr val="000000"/>
                </a:solidFill>
                <a:latin typeface="Arial"/>
                <a:ea typeface="Arial"/>
                <a:cs typeface="Arial"/>
                <a:sym typeface="Arial"/>
              </a:defRPr>
            </a:lvl2pPr>
            <a:lvl3pPr indent="-311150" lvl="2" marL="1371600" marR="0" rtl="0" algn="l">
              <a:lnSpc>
                <a:spcPct val="90000"/>
              </a:lnSpc>
              <a:spcBef>
                <a:spcPts val="500"/>
              </a:spcBef>
              <a:spcAft>
                <a:spcPts val="0"/>
              </a:spcAft>
              <a:buClr>
                <a:srgbClr val="000000"/>
              </a:buClr>
              <a:buSzPts val="1300"/>
              <a:buFont typeface="Arial"/>
              <a:buChar char="&gt;"/>
              <a:defRPr b="0" i="0" sz="1500" u="none" cap="none" strike="noStrike">
                <a:solidFill>
                  <a:srgbClr val="000000"/>
                </a:solidFill>
                <a:latin typeface="Arial"/>
                <a:ea typeface="Arial"/>
                <a:cs typeface="Arial"/>
                <a:sym typeface="Arial"/>
              </a:defRPr>
            </a:lvl3pPr>
            <a:lvl4pPr indent="-311150" lvl="3" marL="1828800" marR="0" rtl="0" algn="l">
              <a:lnSpc>
                <a:spcPct val="90000"/>
              </a:lnSpc>
              <a:spcBef>
                <a:spcPts val="500"/>
              </a:spcBef>
              <a:spcAft>
                <a:spcPts val="0"/>
              </a:spcAft>
              <a:buClr>
                <a:srgbClr val="000000"/>
              </a:buClr>
              <a:buSzPts val="1300"/>
              <a:buFont typeface="Arial"/>
              <a:buChar char="&gt;"/>
              <a:defRPr b="0" i="0" sz="1500" u="none" cap="none" strike="noStrike">
                <a:solidFill>
                  <a:srgbClr val="000000"/>
                </a:solidFill>
                <a:latin typeface="Arial"/>
                <a:ea typeface="Arial"/>
                <a:cs typeface="Arial"/>
                <a:sym typeface="Arial"/>
              </a:defRPr>
            </a:lvl4pPr>
            <a:lvl5pPr indent="-311150" lvl="4" marL="2286000" marR="0" rtl="0" algn="l">
              <a:lnSpc>
                <a:spcPct val="90000"/>
              </a:lnSpc>
              <a:spcBef>
                <a:spcPts val="500"/>
              </a:spcBef>
              <a:spcAft>
                <a:spcPts val="0"/>
              </a:spcAft>
              <a:buClr>
                <a:srgbClr val="000000"/>
              </a:buClr>
              <a:buSzPts val="1300"/>
              <a:buFont typeface="Arial"/>
              <a:buChar char="&gt;"/>
              <a:defRPr b="0" i="0" sz="1500" u="none" cap="none" strike="noStrike">
                <a:solidFill>
                  <a:srgbClr val="000000"/>
                </a:solidFill>
                <a:latin typeface="Arial"/>
                <a:ea typeface="Arial"/>
                <a:cs typeface="Arial"/>
                <a:sym typeface="Arial"/>
              </a:defRPr>
            </a:lvl5pPr>
            <a:lvl6pPr indent="-323850" lvl="5" marL="27432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6pPr>
            <a:lvl7pPr indent="-323850" lvl="6" marL="32004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7pPr>
            <a:lvl8pPr indent="-323850" lvl="7" marL="36576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8pPr>
            <a:lvl9pPr indent="-323850" lvl="8" marL="41148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9pPr>
          </a:lstStyle>
          <a:p/>
        </p:txBody>
      </p:sp>
      <p:sp>
        <p:nvSpPr>
          <p:cNvPr id="58" name="Google Shape;58;p20"/>
          <p:cNvSpPr txBox="1"/>
          <p:nvPr>
            <p:ph idx="3" type="body"/>
          </p:nvPr>
        </p:nvSpPr>
        <p:spPr>
          <a:xfrm>
            <a:off x="6115493" y="1358147"/>
            <a:ext cx="5257500" cy="432300"/>
          </a:xfrm>
          <a:prstGeom prst="rect">
            <a:avLst/>
          </a:prstGeom>
          <a:noFill/>
          <a:ln>
            <a:noFill/>
          </a:ln>
        </p:spPr>
        <p:txBody>
          <a:bodyPr anchorCtr="0" anchor="b" bIns="34275" lIns="68575" spcFirstLastPara="1" rIns="68575" wrap="square" tIns="34275">
            <a:noAutofit/>
          </a:bodyPr>
          <a:lstStyle>
            <a:lvl1pPr indent="-228600" lvl="0" marL="457200" marR="0" rtl="0" algn="l">
              <a:lnSpc>
                <a:spcPct val="90000"/>
              </a:lnSpc>
              <a:spcBef>
                <a:spcPts val="1100"/>
              </a:spcBef>
              <a:spcAft>
                <a:spcPts val="0"/>
              </a:spcAft>
              <a:buClr>
                <a:srgbClr val="000000"/>
              </a:buClr>
              <a:buSzPts val="1700"/>
              <a:buFont typeface="Arial"/>
              <a:buNone/>
              <a:defRPr b="1" i="0" sz="2400" u="none" cap="none" strike="noStrike">
                <a:solidFill>
                  <a:srgbClr val="525F7F"/>
                </a:solidFill>
                <a:latin typeface="Calibri"/>
                <a:ea typeface="Calibri"/>
                <a:cs typeface="Calibri"/>
                <a:sym typeface="Calibri"/>
              </a:defRPr>
            </a:lvl1pPr>
            <a:lvl2pPr indent="-311150" lvl="1" marL="914400" marR="0" rtl="0" algn="l">
              <a:lnSpc>
                <a:spcPct val="90000"/>
              </a:lnSpc>
              <a:spcBef>
                <a:spcPts val="500"/>
              </a:spcBef>
              <a:spcAft>
                <a:spcPts val="0"/>
              </a:spcAft>
              <a:buClr>
                <a:srgbClr val="000000"/>
              </a:buClr>
              <a:buSzPts val="1300"/>
              <a:buFont typeface="Arial"/>
              <a:buChar char="&gt;"/>
              <a:defRPr b="0" i="0" sz="1500" u="none" cap="none" strike="noStrike">
                <a:solidFill>
                  <a:srgbClr val="000000"/>
                </a:solidFill>
                <a:latin typeface="Arial"/>
                <a:ea typeface="Arial"/>
                <a:cs typeface="Arial"/>
                <a:sym typeface="Arial"/>
              </a:defRPr>
            </a:lvl2pPr>
            <a:lvl3pPr indent="-311150" lvl="2" marL="1371600" marR="0" rtl="0" algn="l">
              <a:lnSpc>
                <a:spcPct val="90000"/>
              </a:lnSpc>
              <a:spcBef>
                <a:spcPts val="500"/>
              </a:spcBef>
              <a:spcAft>
                <a:spcPts val="0"/>
              </a:spcAft>
              <a:buClr>
                <a:srgbClr val="000000"/>
              </a:buClr>
              <a:buSzPts val="1300"/>
              <a:buFont typeface="Arial"/>
              <a:buChar char="&gt;"/>
              <a:defRPr b="0" i="0" sz="1500" u="none" cap="none" strike="noStrike">
                <a:solidFill>
                  <a:srgbClr val="000000"/>
                </a:solidFill>
                <a:latin typeface="Arial"/>
                <a:ea typeface="Arial"/>
                <a:cs typeface="Arial"/>
                <a:sym typeface="Arial"/>
              </a:defRPr>
            </a:lvl3pPr>
            <a:lvl4pPr indent="-311150" lvl="3" marL="1828800" marR="0" rtl="0" algn="l">
              <a:lnSpc>
                <a:spcPct val="90000"/>
              </a:lnSpc>
              <a:spcBef>
                <a:spcPts val="500"/>
              </a:spcBef>
              <a:spcAft>
                <a:spcPts val="0"/>
              </a:spcAft>
              <a:buClr>
                <a:srgbClr val="000000"/>
              </a:buClr>
              <a:buSzPts val="1300"/>
              <a:buFont typeface="Arial"/>
              <a:buChar char="&gt;"/>
              <a:defRPr b="0" i="0" sz="1500" u="none" cap="none" strike="noStrike">
                <a:solidFill>
                  <a:srgbClr val="000000"/>
                </a:solidFill>
                <a:latin typeface="Arial"/>
                <a:ea typeface="Arial"/>
                <a:cs typeface="Arial"/>
                <a:sym typeface="Arial"/>
              </a:defRPr>
            </a:lvl4pPr>
            <a:lvl5pPr indent="-311150" lvl="4" marL="2286000" marR="0" rtl="0" algn="l">
              <a:lnSpc>
                <a:spcPct val="90000"/>
              </a:lnSpc>
              <a:spcBef>
                <a:spcPts val="500"/>
              </a:spcBef>
              <a:spcAft>
                <a:spcPts val="0"/>
              </a:spcAft>
              <a:buClr>
                <a:srgbClr val="000000"/>
              </a:buClr>
              <a:buSzPts val="1300"/>
              <a:buFont typeface="Arial"/>
              <a:buChar char="&gt;"/>
              <a:defRPr b="0" i="0" sz="1500" u="none" cap="none" strike="noStrike">
                <a:solidFill>
                  <a:srgbClr val="000000"/>
                </a:solidFill>
                <a:latin typeface="Arial"/>
                <a:ea typeface="Arial"/>
                <a:cs typeface="Arial"/>
                <a:sym typeface="Arial"/>
              </a:defRPr>
            </a:lvl5pPr>
            <a:lvl6pPr indent="-323850" lvl="5" marL="27432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6pPr>
            <a:lvl7pPr indent="-323850" lvl="6" marL="32004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7pPr>
            <a:lvl8pPr indent="-323850" lvl="7" marL="36576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8pPr>
            <a:lvl9pPr indent="-323850" lvl="8" marL="41148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9pPr>
          </a:lstStyle>
          <a:p/>
        </p:txBody>
      </p:sp>
      <p:sp>
        <p:nvSpPr>
          <p:cNvPr id="59" name="Google Shape;59;p20"/>
          <p:cNvSpPr txBox="1"/>
          <p:nvPr>
            <p:ph type="title"/>
          </p:nvPr>
        </p:nvSpPr>
        <p:spPr>
          <a:xfrm>
            <a:off x="668079" y="411055"/>
            <a:ext cx="7859100" cy="559500"/>
          </a:xfrm>
          <a:prstGeom prst="rect">
            <a:avLst/>
          </a:prstGeom>
          <a:noFill/>
          <a:ln>
            <a:noFill/>
          </a:ln>
        </p:spPr>
        <p:txBody>
          <a:bodyPr anchorCtr="0" anchor="t" bIns="34275" lIns="68575" spcFirstLastPara="1" rIns="68575" wrap="square" tIns="34275">
            <a:noAutofit/>
          </a:bodyPr>
          <a:lstStyle>
            <a:lvl1pPr lvl="0" rtl="0" algn="l">
              <a:lnSpc>
                <a:spcPct val="90000"/>
              </a:lnSpc>
              <a:spcBef>
                <a:spcPts val="0"/>
              </a:spcBef>
              <a:spcAft>
                <a:spcPts val="0"/>
              </a:spcAft>
              <a:buClr>
                <a:schemeClr val="accent1"/>
              </a:buClr>
              <a:buSzPts val="3100"/>
              <a:buFont typeface="Calibri"/>
              <a:buNone/>
              <a:defRPr>
                <a:solidFill>
                  <a:schemeClr val="accent1"/>
                </a:solidFill>
              </a:defRPr>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2 Columns 2">
  <p:cSld name="Title + 2 Columns_2">
    <p:spTree>
      <p:nvGrpSpPr>
        <p:cNvPr id="60" name="Shape 60"/>
        <p:cNvGrpSpPr/>
        <p:nvPr/>
      </p:nvGrpSpPr>
      <p:grpSpPr>
        <a:xfrm>
          <a:off x="0" y="0"/>
          <a:ext cx="0" cy="0"/>
          <a:chOff x="0" y="0"/>
          <a:chExt cx="0" cy="0"/>
        </a:xfrm>
      </p:grpSpPr>
      <p:sp>
        <p:nvSpPr>
          <p:cNvPr id="61" name="Google Shape;61;p21"/>
          <p:cNvSpPr txBox="1"/>
          <p:nvPr>
            <p:ph type="title"/>
          </p:nvPr>
        </p:nvSpPr>
        <p:spPr>
          <a:xfrm>
            <a:off x="668079" y="411055"/>
            <a:ext cx="7859100" cy="559800"/>
          </a:xfrm>
          <a:prstGeom prst="rect">
            <a:avLst/>
          </a:prstGeom>
          <a:noFill/>
          <a:ln>
            <a:noFill/>
          </a:ln>
        </p:spPr>
        <p:txBody>
          <a:bodyPr anchorCtr="0" anchor="t" bIns="45700" lIns="91425" spcFirstLastPara="1" rIns="91425" wrap="square" tIns="45700">
            <a:noAutofit/>
          </a:bodyPr>
          <a:lstStyle>
            <a:lvl1pPr lvl="0" rtl="0" algn="l">
              <a:lnSpc>
                <a:spcPct val="90000"/>
              </a:lnSpc>
              <a:spcBef>
                <a:spcPts val="0"/>
              </a:spcBef>
              <a:spcAft>
                <a:spcPts val="0"/>
              </a:spcAft>
              <a:buClr>
                <a:schemeClr val="accent1"/>
              </a:buClr>
              <a:buSzPts val="4000"/>
              <a:buFont typeface="Proxima Nova"/>
              <a:buNone/>
              <a:defRPr>
                <a:solidFill>
                  <a:schemeClr val="accent1"/>
                </a:solidFill>
                <a:latin typeface="Proxima Nova"/>
                <a:ea typeface="Proxima Nova"/>
                <a:cs typeface="Proxima Nova"/>
                <a:sym typeface="Proxima Nova"/>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2 Columns">
  <p:cSld name="Title + 2 Columns">
    <p:spTree>
      <p:nvGrpSpPr>
        <p:cNvPr id="15" name="Shape 15"/>
        <p:cNvGrpSpPr/>
        <p:nvPr/>
      </p:nvGrpSpPr>
      <p:grpSpPr>
        <a:xfrm>
          <a:off x="0" y="0"/>
          <a:ext cx="0" cy="0"/>
          <a:chOff x="0" y="0"/>
          <a:chExt cx="0" cy="0"/>
        </a:xfrm>
      </p:grpSpPr>
      <p:sp>
        <p:nvSpPr>
          <p:cNvPr id="16" name="Google Shape;16;p3"/>
          <p:cNvSpPr txBox="1"/>
          <p:nvPr>
            <p:ph type="title"/>
          </p:nvPr>
        </p:nvSpPr>
        <p:spPr>
          <a:xfrm>
            <a:off x="668079" y="411055"/>
            <a:ext cx="7859100" cy="559800"/>
          </a:xfrm>
          <a:prstGeom prst="rect">
            <a:avLst/>
          </a:prstGeom>
          <a:noFill/>
          <a:ln>
            <a:noFill/>
          </a:ln>
        </p:spPr>
        <p:txBody>
          <a:bodyPr anchorCtr="0" anchor="t" bIns="45700" lIns="91425" spcFirstLastPara="1" rIns="91425" wrap="square" tIns="45700">
            <a:noAutofit/>
          </a:bodyPr>
          <a:lstStyle>
            <a:lvl1pPr lvl="0" rtl="0" algn="l">
              <a:lnSpc>
                <a:spcPct val="90000"/>
              </a:lnSpc>
              <a:spcBef>
                <a:spcPts val="0"/>
              </a:spcBef>
              <a:spcAft>
                <a:spcPts val="0"/>
              </a:spcAft>
              <a:buClr>
                <a:schemeClr val="accent1"/>
              </a:buClr>
              <a:buSzPts val="4000"/>
              <a:buFont typeface="Proxima Nova"/>
              <a:buNone/>
              <a:defRPr>
                <a:solidFill>
                  <a:schemeClr val="accent1"/>
                </a:solidFill>
                <a:latin typeface="Proxima Nova"/>
                <a:ea typeface="Proxima Nova"/>
                <a:cs typeface="Proxima Nova"/>
                <a:sym typeface="Proxima Nova"/>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2 Columns 3">
  <p:cSld name="Title + 2 Columns_3">
    <p:spTree>
      <p:nvGrpSpPr>
        <p:cNvPr id="62" name="Shape 62"/>
        <p:cNvGrpSpPr/>
        <p:nvPr/>
      </p:nvGrpSpPr>
      <p:grpSpPr>
        <a:xfrm>
          <a:off x="0" y="0"/>
          <a:ext cx="0" cy="0"/>
          <a:chOff x="0" y="0"/>
          <a:chExt cx="0" cy="0"/>
        </a:xfrm>
      </p:grpSpPr>
      <p:sp>
        <p:nvSpPr>
          <p:cNvPr id="63" name="Google Shape;63;p22"/>
          <p:cNvSpPr txBox="1"/>
          <p:nvPr>
            <p:ph type="title"/>
          </p:nvPr>
        </p:nvSpPr>
        <p:spPr>
          <a:xfrm>
            <a:off x="668079" y="411055"/>
            <a:ext cx="7859100" cy="559800"/>
          </a:xfrm>
          <a:prstGeom prst="rect">
            <a:avLst/>
          </a:prstGeom>
          <a:noFill/>
          <a:ln>
            <a:noFill/>
          </a:ln>
        </p:spPr>
        <p:txBody>
          <a:bodyPr anchorCtr="0" anchor="t" bIns="45700" lIns="91425" spcFirstLastPara="1" rIns="91425" wrap="square" tIns="45700">
            <a:noAutofit/>
          </a:bodyPr>
          <a:lstStyle>
            <a:lvl1pPr lvl="0" rtl="0" algn="l">
              <a:lnSpc>
                <a:spcPct val="90000"/>
              </a:lnSpc>
              <a:spcBef>
                <a:spcPts val="0"/>
              </a:spcBef>
              <a:spcAft>
                <a:spcPts val="0"/>
              </a:spcAft>
              <a:buClr>
                <a:schemeClr val="accent1"/>
              </a:buClr>
              <a:buSzPts val="4000"/>
              <a:buFont typeface="Proxima Nova"/>
              <a:buNone/>
              <a:defRPr>
                <a:solidFill>
                  <a:schemeClr val="accent1"/>
                </a:solidFill>
                <a:latin typeface="Proxima Nova"/>
                <a:ea typeface="Proxima Nova"/>
                <a:cs typeface="Proxima Nova"/>
                <a:sym typeface="Proxima Nova"/>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2 Columns 4">
  <p:cSld name="Title + 2 Columns_4">
    <p:spTree>
      <p:nvGrpSpPr>
        <p:cNvPr id="64" name="Shape 64"/>
        <p:cNvGrpSpPr/>
        <p:nvPr/>
      </p:nvGrpSpPr>
      <p:grpSpPr>
        <a:xfrm>
          <a:off x="0" y="0"/>
          <a:ext cx="0" cy="0"/>
          <a:chOff x="0" y="0"/>
          <a:chExt cx="0" cy="0"/>
        </a:xfrm>
      </p:grpSpPr>
      <p:sp>
        <p:nvSpPr>
          <p:cNvPr id="65" name="Google Shape;65;p23"/>
          <p:cNvSpPr txBox="1"/>
          <p:nvPr>
            <p:ph type="title"/>
          </p:nvPr>
        </p:nvSpPr>
        <p:spPr>
          <a:xfrm>
            <a:off x="668079" y="411055"/>
            <a:ext cx="7859100" cy="559800"/>
          </a:xfrm>
          <a:prstGeom prst="rect">
            <a:avLst/>
          </a:prstGeom>
          <a:noFill/>
          <a:ln>
            <a:noFill/>
          </a:ln>
        </p:spPr>
        <p:txBody>
          <a:bodyPr anchorCtr="0" anchor="t" bIns="45700" lIns="91425" spcFirstLastPara="1" rIns="91425" wrap="square" tIns="45700">
            <a:noAutofit/>
          </a:bodyPr>
          <a:lstStyle>
            <a:lvl1pPr lvl="0" rtl="0" algn="l">
              <a:lnSpc>
                <a:spcPct val="90000"/>
              </a:lnSpc>
              <a:spcBef>
                <a:spcPts val="0"/>
              </a:spcBef>
              <a:spcAft>
                <a:spcPts val="0"/>
              </a:spcAft>
              <a:buClr>
                <a:schemeClr val="accent1"/>
              </a:buClr>
              <a:buSzPts val="4000"/>
              <a:buFont typeface="Proxima Nova"/>
              <a:buNone/>
              <a:defRPr>
                <a:solidFill>
                  <a:schemeClr val="accent1"/>
                </a:solidFill>
                <a:latin typeface="Proxima Nova"/>
                <a:ea typeface="Proxima Nova"/>
                <a:cs typeface="Proxima Nova"/>
                <a:sym typeface="Proxima Nova"/>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2 Columns 5">
  <p:cSld name="Title + 2 Columns_5">
    <p:spTree>
      <p:nvGrpSpPr>
        <p:cNvPr id="66" name="Shape 66"/>
        <p:cNvGrpSpPr/>
        <p:nvPr/>
      </p:nvGrpSpPr>
      <p:grpSpPr>
        <a:xfrm>
          <a:off x="0" y="0"/>
          <a:ext cx="0" cy="0"/>
          <a:chOff x="0" y="0"/>
          <a:chExt cx="0" cy="0"/>
        </a:xfrm>
      </p:grpSpPr>
      <p:sp>
        <p:nvSpPr>
          <p:cNvPr id="67" name="Google Shape;67;p24"/>
          <p:cNvSpPr txBox="1"/>
          <p:nvPr>
            <p:ph type="title"/>
          </p:nvPr>
        </p:nvSpPr>
        <p:spPr>
          <a:xfrm>
            <a:off x="668079" y="411055"/>
            <a:ext cx="7859100" cy="559800"/>
          </a:xfrm>
          <a:prstGeom prst="rect">
            <a:avLst/>
          </a:prstGeom>
          <a:noFill/>
          <a:ln>
            <a:noFill/>
          </a:ln>
        </p:spPr>
        <p:txBody>
          <a:bodyPr anchorCtr="0" anchor="t" bIns="45700" lIns="91425" spcFirstLastPara="1" rIns="91425" wrap="square" tIns="45700">
            <a:noAutofit/>
          </a:bodyPr>
          <a:lstStyle>
            <a:lvl1pPr lvl="0" rtl="0" algn="l">
              <a:lnSpc>
                <a:spcPct val="90000"/>
              </a:lnSpc>
              <a:spcBef>
                <a:spcPts val="0"/>
              </a:spcBef>
              <a:spcAft>
                <a:spcPts val="0"/>
              </a:spcAft>
              <a:buClr>
                <a:schemeClr val="accent1"/>
              </a:buClr>
              <a:buSzPts val="4000"/>
              <a:buFont typeface="Proxima Nova"/>
              <a:buNone/>
              <a:defRPr>
                <a:solidFill>
                  <a:schemeClr val="accent1"/>
                </a:solidFill>
                <a:latin typeface="Proxima Nova"/>
                <a:ea typeface="Proxima Nova"/>
                <a:cs typeface="Proxima Nova"/>
                <a:sym typeface="Proxima Nova"/>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8" name="Shape 68"/>
        <p:cNvGrpSpPr/>
        <p:nvPr/>
      </p:nvGrpSpPr>
      <p:grpSpPr>
        <a:xfrm>
          <a:off x="0" y="0"/>
          <a:ext cx="0" cy="0"/>
          <a:chOff x="0" y="0"/>
          <a:chExt cx="0" cy="0"/>
        </a:xfrm>
      </p:grpSpPr>
      <p:sp>
        <p:nvSpPr>
          <p:cNvPr id="69" name="Google Shape;69;p25"/>
          <p:cNvSpPr txBox="1"/>
          <p:nvPr>
            <p:ph type="title"/>
          </p:nvPr>
        </p:nvSpPr>
        <p:spPr>
          <a:xfrm>
            <a:off x="415600" y="593367"/>
            <a:ext cx="11360700" cy="763500"/>
          </a:xfrm>
          <a:prstGeom prst="rect">
            <a:avLst/>
          </a:prstGeom>
        </p:spPr>
        <p:txBody>
          <a:bodyPr anchorCtr="0" anchor="ctr" bIns="30475" lIns="60950" spcFirstLastPara="1" rIns="60950" wrap="square" tIns="30475">
            <a:noAutofit/>
          </a:bodyPr>
          <a:lstStyle>
            <a:lvl1pPr lvl="0" rtl="0">
              <a:spcBef>
                <a:spcPts val="0"/>
              </a:spcBef>
              <a:spcAft>
                <a:spcPts val="0"/>
              </a:spcAft>
              <a:buSzPts val="2900"/>
              <a:buNone/>
              <a:defRPr/>
            </a:lvl1pPr>
            <a:lvl2pPr lvl="1" rtl="0">
              <a:spcBef>
                <a:spcPts val="0"/>
              </a:spcBef>
              <a:spcAft>
                <a:spcPts val="0"/>
              </a:spcAft>
              <a:buSzPts val="900"/>
              <a:buNone/>
              <a:defRPr/>
            </a:lvl2pPr>
            <a:lvl3pPr lvl="2" rtl="0">
              <a:spcBef>
                <a:spcPts val="0"/>
              </a:spcBef>
              <a:spcAft>
                <a:spcPts val="0"/>
              </a:spcAft>
              <a:buSzPts val="900"/>
              <a:buNone/>
              <a:defRPr/>
            </a:lvl3pPr>
            <a:lvl4pPr lvl="3" rtl="0">
              <a:spcBef>
                <a:spcPts val="0"/>
              </a:spcBef>
              <a:spcAft>
                <a:spcPts val="0"/>
              </a:spcAft>
              <a:buSzPts val="900"/>
              <a:buNone/>
              <a:defRPr/>
            </a:lvl4pPr>
            <a:lvl5pPr lvl="4" rtl="0">
              <a:spcBef>
                <a:spcPts val="0"/>
              </a:spcBef>
              <a:spcAft>
                <a:spcPts val="0"/>
              </a:spcAft>
              <a:buSzPts val="900"/>
              <a:buNone/>
              <a:defRPr/>
            </a:lvl5pPr>
            <a:lvl6pPr lvl="5" rtl="0">
              <a:spcBef>
                <a:spcPts val="0"/>
              </a:spcBef>
              <a:spcAft>
                <a:spcPts val="0"/>
              </a:spcAft>
              <a:buSzPts val="900"/>
              <a:buNone/>
              <a:defRPr/>
            </a:lvl6pPr>
            <a:lvl7pPr lvl="6" rtl="0">
              <a:spcBef>
                <a:spcPts val="0"/>
              </a:spcBef>
              <a:spcAft>
                <a:spcPts val="0"/>
              </a:spcAft>
              <a:buSzPts val="900"/>
              <a:buNone/>
              <a:defRPr/>
            </a:lvl7pPr>
            <a:lvl8pPr lvl="7" rtl="0">
              <a:spcBef>
                <a:spcPts val="0"/>
              </a:spcBef>
              <a:spcAft>
                <a:spcPts val="0"/>
              </a:spcAft>
              <a:buSzPts val="900"/>
              <a:buNone/>
              <a:defRPr/>
            </a:lvl8pPr>
            <a:lvl9pPr lvl="8" rtl="0">
              <a:spcBef>
                <a:spcPts val="0"/>
              </a:spcBef>
              <a:spcAft>
                <a:spcPts val="0"/>
              </a:spcAft>
              <a:buSzPts val="900"/>
              <a:buNone/>
              <a:defRPr/>
            </a:lvl9pPr>
          </a:lstStyle>
          <a:p/>
        </p:txBody>
      </p:sp>
      <p:sp>
        <p:nvSpPr>
          <p:cNvPr id="70" name="Google Shape;70;p25"/>
          <p:cNvSpPr txBox="1"/>
          <p:nvPr>
            <p:ph idx="1" type="body"/>
          </p:nvPr>
        </p:nvSpPr>
        <p:spPr>
          <a:xfrm>
            <a:off x="415600" y="1536633"/>
            <a:ext cx="11360700" cy="4555200"/>
          </a:xfrm>
          <a:prstGeom prst="rect">
            <a:avLst/>
          </a:prstGeom>
        </p:spPr>
        <p:txBody>
          <a:bodyPr anchorCtr="0" anchor="t" bIns="30475" lIns="60950" spcFirstLastPara="1" rIns="60950" wrap="square" tIns="30475">
            <a:noAutofit/>
          </a:bodyPr>
          <a:lstStyle>
            <a:lvl1pPr indent="-361950" lvl="0" marL="457200" rtl="0">
              <a:spcBef>
                <a:spcPts val="400"/>
              </a:spcBef>
              <a:spcAft>
                <a:spcPts val="0"/>
              </a:spcAft>
              <a:buSzPts val="2100"/>
              <a:buChar char="•"/>
              <a:defRPr/>
            </a:lvl1pPr>
            <a:lvl2pPr indent="-349250" lvl="1" marL="914400" rtl="0">
              <a:spcBef>
                <a:spcPts val="400"/>
              </a:spcBef>
              <a:spcAft>
                <a:spcPts val="0"/>
              </a:spcAft>
              <a:buSzPts val="1900"/>
              <a:buChar char="–"/>
              <a:defRPr/>
            </a:lvl2pPr>
            <a:lvl3pPr indent="-330200" lvl="2" marL="1371600" rtl="0">
              <a:spcBef>
                <a:spcPts val="300"/>
              </a:spcBef>
              <a:spcAft>
                <a:spcPts val="0"/>
              </a:spcAft>
              <a:buSzPts val="1600"/>
              <a:buChar char="•"/>
              <a:defRPr/>
            </a:lvl3pPr>
            <a:lvl4pPr indent="-311150" lvl="3" marL="1828800" rtl="0">
              <a:spcBef>
                <a:spcPts val="300"/>
              </a:spcBef>
              <a:spcAft>
                <a:spcPts val="0"/>
              </a:spcAft>
              <a:buSzPts val="1300"/>
              <a:buChar char="–"/>
              <a:defRPr/>
            </a:lvl4pPr>
            <a:lvl5pPr indent="-311150" lvl="4" marL="2286000" rtl="0">
              <a:spcBef>
                <a:spcPts val="300"/>
              </a:spcBef>
              <a:spcAft>
                <a:spcPts val="0"/>
              </a:spcAft>
              <a:buSzPts val="1300"/>
              <a:buChar char="»"/>
              <a:defRPr/>
            </a:lvl5pPr>
            <a:lvl6pPr indent="-311150" lvl="5" marL="2743200" rtl="0">
              <a:spcBef>
                <a:spcPts val="300"/>
              </a:spcBef>
              <a:spcAft>
                <a:spcPts val="0"/>
              </a:spcAft>
              <a:buSzPts val="1300"/>
              <a:buChar char="•"/>
              <a:defRPr/>
            </a:lvl6pPr>
            <a:lvl7pPr indent="-311150" lvl="6" marL="3200400" rtl="0">
              <a:spcBef>
                <a:spcPts val="300"/>
              </a:spcBef>
              <a:spcAft>
                <a:spcPts val="0"/>
              </a:spcAft>
              <a:buSzPts val="1300"/>
              <a:buChar char="•"/>
              <a:defRPr/>
            </a:lvl7pPr>
            <a:lvl8pPr indent="-311150" lvl="7" marL="3657600" rtl="0">
              <a:spcBef>
                <a:spcPts val="300"/>
              </a:spcBef>
              <a:spcAft>
                <a:spcPts val="0"/>
              </a:spcAft>
              <a:buSzPts val="1300"/>
              <a:buChar char="•"/>
              <a:defRPr/>
            </a:lvl8pPr>
            <a:lvl9pPr indent="-311150" lvl="8" marL="4114800" rtl="0">
              <a:spcBef>
                <a:spcPts val="300"/>
              </a:spcBef>
              <a:spcAft>
                <a:spcPts val="0"/>
              </a:spcAft>
              <a:buSzPts val="1300"/>
              <a:buChar char="•"/>
              <a:defRPr/>
            </a:lvl9pPr>
          </a:lstStyle>
          <a:p/>
        </p:txBody>
      </p:sp>
      <p:sp>
        <p:nvSpPr>
          <p:cNvPr id="71" name="Google Shape;71;p25"/>
          <p:cNvSpPr txBox="1"/>
          <p:nvPr>
            <p:ph idx="12" type="sldNum"/>
          </p:nvPr>
        </p:nvSpPr>
        <p:spPr>
          <a:xfrm>
            <a:off x="11296610" y="6217622"/>
            <a:ext cx="731700" cy="524700"/>
          </a:xfrm>
          <a:prstGeom prst="rect">
            <a:avLst/>
          </a:prstGeom>
        </p:spPr>
        <p:txBody>
          <a:bodyPr anchorCtr="0" anchor="ctr" bIns="30475" lIns="60950" spcFirstLastPara="1" rIns="60950" wrap="square" tIns="3047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_2 1">
  <p:cSld name="CUSTOM_2_1">
    <p:spTree>
      <p:nvGrpSpPr>
        <p:cNvPr id="72" name="Shape 72"/>
        <p:cNvGrpSpPr/>
        <p:nvPr/>
      </p:nvGrpSpPr>
      <p:grpSpPr>
        <a:xfrm>
          <a:off x="0" y="0"/>
          <a:ext cx="0" cy="0"/>
          <a:chOff x="0" y="0"/>
          <a:chExt cx="0" cy="0"/>
        </a:xfrm>
      </p:grpSpPr>
      <p:pic>
        <p:nvPicPr>
          <p:cNvPr id="73" name="Google Shape;73;p26"/>
          <p:cNvPicPr preferRelativeResize="0"/>
          <p:nvPr/>
        </p:nvPicPr>
        <p:blipFill rotWithShape="1">
          <a:blip r:embed="rId2">
            <a:alphaModFix/>
          </a:blip>
          <a:srcRect b="0" l="0" r="0" t="0"/>
          <a:stretch/>
        </p:blipFill>
        <p:spPr>
          <a:xfrm>
            <a:off x="0" y="0"/>
            <a:ext cx="12191998" cy="6860670"/>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White) 1">
  <p:cSld name="CUSTOM_2_2">
    <p:bg>
      <p:bgPr>
        <a:blipFill>
          <a:blip r:embed="rId2">
            <a:alphaModFix/>
          </a:blip>
          <a:stretch>
            <a:fillRect/>
          </a:stretch>
        </a:blipFill>
      </p:bgPr>
    </p:bg>
    <p:spTree>
      <p:nvGrpSpPr>
        <p:cNvPr id="74" name="Shape 74"/>
        <p:cNvGrpSpPr/>
        <p:nvPr/>
      </p:nvGrpSpPr>
      <p:grpSpPr>
        <a:xfrm>
          <a:off x="0" y="0"/>
          <a:ext cx="0" cy="0"/>
          <a:chOff x="0" y="0"/>
          <a:chExt cx="0" cy="0"/>
        </a:xfrm>
      </p:grpSpPr>
      <p:pic>
        <p:nvPicPr>
          <p:cNvPr id="75" name="Google Shape;75;p27"/>
          <p:cNvPicPr preferRelativeResize="0"/>
          <p:nvPr/>
        </p:nvPicPr>
        <p:blipFill>
          <a:blip r:embed="rId3">
            <a:alphaModFix/>
          </a:blip>
          <a:stretch>
            <a:fillRect/>
          </a:stretch>
        </p:blipFill>
        <p:spPr>
          <a:xfrm>
            <a:off x="0" y="-867275"/>
            <a:ext cx="12192000" cy="6858006"/>
          </a:xfrm>
          <a:prstGeom prst="rect">
            <a:avLst/>
          </a:prstGeom>
          <a:noFill/>
          <a:ln>
            <a:noFill/>
          </a:ln>
        </p:spPr>
      </p:pic>
      <p:pic>
        <p:nvPicPr>
          <p:cNvPr id="76" name="Google Shape;76;p27"/>
          <p:cNvPicPr preferRelativeResize="0"/>
          <p:nvPr/>
        </p:nvPicPr>
        <p:blipFill rotWithShape="1">
          <a:blip r:embed="rId4">
            <a:alphaModFix/>
          </a:blip>
          <a:srcRect b="83463" l="0" r="0" t="0"/>
          <a:stretch/>
        </p:blipFill>
        <p:spPr>
          <a:xfrm>
            <a:off x="0" y="0"/>
            <a:ext cx="12192000" cy="1134101"/>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White) 3">
  <p:cSld name="CUSTOM_2_4">
    <p:bg>
      <p:bgPr>
        <a:blipFill>
          <a:blip r:embed="rId2">
            <a:alphaModFix/>
          </a:blip>
          <a:stretch>
            <a:fillRect/>
          </a:stretch>
        </a:blipFill>
      </p:bgPr>
    </p:bg>
    <p:spTree>
      <p:nvGrpSpPr>
        <p:cNvPr id="77" name="Shape 77"/>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White) 6">
  <p:cSld name="CUSTOM_2_7">
    <p:bg>
      <p:bgPr>
        <a:blipFill>
          <a:blip r:embed="rId2">
            <a:alphaModFix/>
          </a:blip>
          <a:stretch>
            <a:fillRect/>
          </a:stretch>
        </a:blipFill>
      </p:bgPr>
    </p:bg>
    <p:spTree>
      <p:nvGrpSpPr>
        <p:cNvPr id="78" name="Shape 78"/>
        <p:cNvGrpSpPr/>
        <p:nvPr/>
      </p:nvGrpSpPr>
      <p:grpSpPr>
        <a:xfrm>
          <a:off x="0" y="0"/>
          <a:ext cx="0" cy="0"/>
          <a:chOff x="0" y="0"/>
          <a:chExt cx="0" cy="0"/>
        </a:xfrm>
      </p:grpSpPr>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White) 2 1">
  <p:cSld name="CUSTOM_2_10">
    <p:bg>
      <p:bgPr>
        <a:blipFill>
          <a:blip r:embed="rId2">
            <a:alphaModFix/>
          </a:blip>
          <a:stretch>
            <a:fillRect/>
          </a:stretch>
        </a:blipFill>
      </p:bgPr>
    </p:bg>
    <p:spTree>
      <p:nvGrpSpPr>
        <p:cNvPr id="79" name="Shape 79"/>
        <p:cNvGrpSpPr/>
        <p:nvPr/>
      </p:nvGrpSpPr>
      <p:grpSpPr>
        <a:xfrm>
          <a:off x="0" y="0"/>
          <a:ext cx="0" cy="0"/>
          <a:chOff x="0" y="0"/>
          <a:chExt cx="0" cy="0"/>
        </a:xfrm>
      </p:grpSpPr>
      <p:pic>
        <p:nvPicPr>
          <p:cNvPr id="80" name="Google Shape;80;p30"/>
          <p:cNvPicPr preferRelativeResize="0"/>
          <p:nvPr/>
        </p:nvPicPr>
        <p:blipFill>
          <a:blip r:embed="rId3">
            <a:alphaModFix/>
          </a:blip>
          <a:stretch>
            <a:fillRect/>
          </a:stretch>
        </p:blipFill>
        <p:spPr>
          <a:xfrm>
            <a:off x="9721200" y="130933"/>
            <a:ext cx="1148464" cy="278500"/>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Gray)" type="blank">
  <p:cSld name="BLANK">
    <p:bg>
      <p:bgPr>
        <a:blipFill>
          <a:blip r:embed="rId2">
            <a:alphaModFix/>
          </a:blip>
          <a:stretch>
            <a:fillRect/>
          </a:stretch>
        </a:blipFill>
      </p:bgPr>
    </p:bg>
    <p:spTree>
      <p:nvGrpSpPr>
        <p:cNvPr id="87" name="Shape 87"/>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2 Columns 1">
  <p:cSld name="2_Title + 2 Columns">
    <p:bg>
      <p:bgPr>
        <a:blipFill>
          <a:blip r:embed="rId2">
            <a:alphaModFix/>
          </a:blip>
          <a:stretch>
            <a:fillRect/>
          </a:stretch>
        </a:blipFill>
      </p:bgPr>
    </p:bg>
    <p:spTree>
      <p:nvGrpSpPr>
        <p:cNvPr id="17" name="Shape 17"/>
        <p:cNvGrpSpPr/>
        <p:nvPr/>
      </p:nvGrpSpPr>
      <p:grpSpPr>
        <a:xfrm>
          <a:off x="0" y="0"/>
          <a:ext cx="0" cy="0"/>
          <a:chOff x="0" y="0"/>
          <a:chExt cx="0" cy="0"/>
        </a:xfrm>
      </p:grpSpPr>
      <p:pic>
        <p:nvPicPr>
          <p:cNvPr id="18" name="Google Shape;18;p4"/>
          <p:cNvPicPr preferRelativeResize="0"/>
          <p:nvPr/>
        </p:nvPicPr>
        <p:blipFill rotWithShape="1">
          <a:blip r:embed="rId3">
            <a:alphaModFix/>
          </a:blip>
          <a:srcRect b="0" l="0" r="0" t="0"/>
          <a:stretch/>
        </p:blipFill>
        <p:spPr>
          <a:xfrm>
            <a:off x="10539075" y="6165724"/>
            <a:ext cx="959781" cy="559795"/>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White)">
  <p:cSld name="CUSTOM_2">
    <p:bg>
      <p:bgPr>
        <a:blipFill>
          <a:blip r:embed="rId2">
            <a:alphaModFix/>
          </a:blip>
          <a:stretch>
            <a:fillRect/>
          </a:stretch>
        </a:blipFill>
      </p:bgPr>
    </p:bg>
    <p:spTree>
      <p:nvGrpSpPr>
        <p:cNvPr id="88" name="Shape 88"/>
        <p:cNvGrpSpPr/>
        <p:nvPr/>
      </p:nvGrpSpPr>
      <p:grpSpPr>
        <a:xfrm>
          <a:off x="0" y="0"/>
          <a:ext cx="0" cy="0"/>
          <a:chOff x="0" y="0"/>
          <a:chExt cx="0" cy="0"/>
        </a:xfrm>
      </p:grpSpPr>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cSld name="CUSTOM">
    <p:bg>
      <p:bgPr>
        <a:blipFill>
          <a:blip r:embed="rId2">
            <a:alphaModFix/>
          </a:blip>
          <a:stretch>
            <a:fillRect/>
          </a:stretch>
        </a:blipFill>
      </p:bgPr>
    </p:bg>
    <p:spTree>
      <p:nvGrpSpPr>
        <p:cNvPr id="89" name="Shape 89"/>
        <p:cNvGrpSpPr/>
        <p:nvPr/>
      </p:nvGrpSpPr>
      <p:grpSpPr>
        <a:xfrm>
          <a:off x="0" y="0"/>
          <a:ext cx="0" cy="0"/>
          <a:chOff x="0" y="0"/>
          <a:chExt cx="0" cy="0"/>
        </a:xfrm>
      </p:grpSpPr>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 Devices">
  <p:cSld name="CUSTOM_1">
    <p:bg>
      <p:bgPr>
        <a:blipFill>
          <a:blip r:embed="rId2">
            <a:alphaModFix/>
          </a:blip>
          <a:stretch>
            <a:fillRect/>
          </a:stretch>
        </a:blipFill>
      </p:bgPr>
    </p:bg>
    <p:spTree>
      <p:nvGrpSpPr>
        <p:cNvPr id="90" name="Shape 90"/>
        <p:cNvGrpSpPr/>
        <p:nvPr/>
      </p:nvGrpSpPr>
      <p:grpSpPr>
        <a:xfrm>
          <a:off x="0" y="0"/>
          <a:ext cx="0" cy="0"/>
          <a:chOff x="0" y="0"/>
          <a:chExt cx="0" cy="0"/>
        </a:xfrm>
      </p:grpSpPr>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ue Divider">
  <p:cSld name="CUSTOM_3">
    <p:bg>
      <p:bgPr>
        <a:blipFill>
          <a:blip r:embed="rId2">
            <a:alphaModFix/>
          </a:blip>
          <a:stretch>
            <a:fillRect/>
          </a:stretch>
        </a:blipFill>
      </p:bgPr>
    </p:bg>
    <p:spTree>
      <p:nvGrpSpPr>
        <p:cNvPr id="91" name="Shape 91"/>
        <p:cNvGrpSpPr/>
        <p:nvPr/>
      </p:nvGrpSpPr>
      <p:grpSpPr>
        <a:xfrm>
          <a:off x="0" y="0"/>
          <a:ext cx="0" cy="0"/>
          <a:chOff x="0" y="0"/>
          <a:chExt cx="0" cy="0"/>
        </a:xfrm>
      </p:grpSpPr>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BJECT 1">
  <p:cSld name="OBJECT_2">
    <p:bg>
      <p:bgPr>
        <a:blipFill>
          <a:blip r:embed="rId2">
            <a:alphaModFix/>
          </a:blip>
          <a:stretch>
            <a:fillRect/>
          </a:stretch>
        </a:blipFill>
      </p:bgPr>
    </p:bg>
    <p:spTree>
      <p:nvGrpSpPr>
        <p:cNvPr id="92" name="Shape 92"/>
        <p:cNvGrpSpPr/>
        <p:nvPr/>
      </p:nvGrpSpPr>
      <p:grpSpPr>
        <a:xfrm>
          <a:off x="0" y="0"/>
          <a:ext cx="0" cy="0"/>
          <a:chOff x="0" y="0"/>
          <a:chExt cx="0" cy="0"/>
        </a:xfrm>
      </p:grpSpPr>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Image">
  <p:cSld name="Title + Image">
    <p:bg>
      <p:bgPr>
        <a:blipFill>
          <a:blip r:embed="rId2">
            <a:alphaModFix/>
          </a:blip>
          <a:stretch>
            <a:fillRect/>
          </a:stretch>
        </a:blipFill>
      </p:bgPr>
    </p:bg>
    <p:spTree>
      <p:nvGrpSpPr>
        <p:cNvPr id="93" name="Shape 93"/>
        <p:cNvGrpSpPr/>
        <p:nvPr/>
      </p:nvGrpSpPr>
      <p:grpSpPr>
        <a:xfrm>
          <a:off x="0" y="0"/>
          <a:ext cx="0" cy="0"/>
          <a:chOff x="0" y="0"/>
          <a:chExt cx="0" cy="0"/>
        </a:xfrm>
      </p:grpSpPr>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2 Columns">
  <p:cSld name="1_Title + 2 Columns 2">
    <p:spTree>
      <p:nvGrpSpPr>
        <p:cNvPr id="94" name="Shape 94"/>
        <p:cNvGrpSpPr/>
        <p:nvPr/>
      </p:nvGrpSpPr>
      <p:grpSpPr>
        <a:xfrm>
          <a:off x="0" y="0"/>
          <a:ext cx="0" cy="0"/>
          <a:chOff x="0" y="0"/>
          <a:chExt cx="0" cy="0"/>
        </a:xfrm>
      </p:grpSpPr>
      <p:sp>
        <p:nvSpPr>
          <p:cNvPr id="95" name="Google Shape;95;p39"/>
          <p:cNvSpPr txBox="1"/>
          <p:nvPr>
            <p:ph idx="1" type="body"/>
          </p:nvPr>
        </p:nvSpPr>
        <p:spPr>
          <a:xfrm>
            <a:off x="668079" y="1358147"/>
            <a:ext cx="5211600" cy="4140900"/>
          </a:xfrm>
          <a:prstGeom prst="rect">
            <a:avLst/>
          </a:prstGeom>
          <a:noFill/>
          <a:ln>
            <a:noFill/>
          </a:ln>
        </p:spPr>
        <p:txBody>
          <a:bodyPr anchorCtr="0" anchor="t" bIns="34275" lIns="68575" spcFirstLastPara="1" rIns="68575" wrap="square" tIns="34275">
            <a:noAutofit/>
          </a:bodyPr>
          <a:lstStyle>
            <a:lvl1pPr indent="-355600" lvl="0" marL="457200" marR="0" rtl="0" algn="l">
              <a:lnSpc>
                <a:spcPct val="90000"/>
              </a:lnSpc>
              <a:spcBef>
                <a:spcPts val="1100"/>
              </a:spcBef>
              <a:spcAft>
                <a:spcPts val="0"/>
              </a:spcAft>
              <a:buClr>
                <a:schemeClr val="accent3"/>
              </a:buClr>
              <a:buSzPts val="2000"/>
              <a:buFont typeface="Proxima Nova"/>
              <a:buChar char="●"/>
              <a:defRPr b="0" i="0" sz="1500" u="none" cap="none" strike="noStrike">
                <a:solidFill>
                  <a:srgbClr val="000000"/>
                </a:solidFill>
                <a:latin typeface="Proxima Nova"/>
                <a:ea typeface="Proxima Nova"/>
                <a:cs typeface="Proxima Nova"/>
                <a:sym typeface="Proxima Nova"/>
              </a:defRPr>
            </a:lvl1pPr>
            <a:lvl2pPr indent="-336550" lvl="1" marL="914400" marR="0" rtl="0" algn="l">
              <a:lnSpc>
                <a:spcPct val="90000"/>
              </a:lnSpc>
              <a:spcBef>
                <a:spcPts val="500"/>
              </a:spcBef>
              <a:spcAft>
                <a:spcPts val="0"/>
              </a:spcAft>
              <a:buClr>
                <a:schemeClr val="accent3"/>
              </a:buClr>
              <a:buSzPts val="1700"/>
              <a:buFont typeface="Proxima Nova"/>
              <a:buChar char="&gt;"/>
              <a:defRPr b="0" i="0" sz="1500" u="none" cap="none" strike="noStrike">
                <a:solidFill>
                  <a:srgbClr val="000000"/>
                </a:solidFill>
                <a:latin typeface="Proxima Nova"/>
                <a:ea typeface="Proxima Nova"/>
                <a:cs typeface="Proxima Nova"/>
                <a:sym typeface="Proxima Nova"/>
              </a:defRPr>
            </a:lvl2pPr>
            <a:lvl3pPr indent="-323850" lvl="2" marL="1371600" marR="0" rtl="0" algn="l">
              <a:lnSpc>
                <a:spcPct val="90000"/>
              </a:lnSpc>
              <a:spcBef>
                <a:spcPts val="500"/>
              </a:spcBef>
              <a:spcAft>
                <a:spcPts val="0"/>
              </a:spcAft>
              <a:buClr>
                <a:schemeClr val="accent3"/>
              </a:buClr>
              <a:buSzPts val="1500"/>
              <a:buFont typeface="Proxima Nova"/>
              <a:buChar char="&gt;"/>
              <a:defRPr b="0" i="0" sz="1500" u="none" cap="none" strike="noStrike">
                <a:solidFill>
                  <a:srgbClr val="000000"/>
                </a:solidFill>
                <a:latin typeface="Proxima Nova"/>
                <a:ea typeface="Proxima Nova"/>
                <a:cs typeface="Proxima Nova"/>
                <a:sym typeface="Proxima Nova"/>
              </a:defRPr>
            </a:lvl3pPr>
            <a:lvl4pPr indent="-311150" lvl="3" marL="1828800" marR="0" rtl="0" algn="l">
              <a:lnSpc>
                <a:spcPct val="90000"/>
              </a:lnSpc>
              <a:spcBef>
                <a:spcPts val="500"/>
              </a:spcBef>
              <a:spcAft>
                <a:spcPts val="0"/>
              </a:spcAft>
              <a:buClr>
                <a:schemeClr val="accent3"/>
              </a:buClr>
              <a:buSzPts val="1300"/>
              <a:buFont typeface="Proxima Nova"/>
              <a:buChar char="&gt;"/>
              <a:defRPr b="0" i="0" sz="1500" u="none" cap="none" strike="noStrike">
                <a:solidFill>
                  <a:srgbClr val="000000"/>
                </a:solidFill>
                <a:latin typeface="Proxima Nova"/>
                <a:ea typeface="Proxima Nova"/>
                <a:cs typeface="Proxima Nova"/>
                <a:sym typeface="Proxima Nova"/>
              </a:defRPr>
            </a:lvl4pPr>
            <a:lvl5pPr indent="-311150" lvl="4" marL="2286000" marR="0" rtl="0" algn="l">
              <a:lnSpc>
                <a:spcPct val="90000"/>
              </a:lnSpc>
              <a:spcBef>
                <a:spcPts val="500"/>
              </a:spcBef>
              <a:spcAft>
                <a:spcPts val="0"/>
              </a:spcAft>
              <a:buClr>
                <a:schemeClr val="accent3"/>
              </a:buClr>
              <a:buSzPts val="1300"/>
              <a:buFont typeface="Proxima Nova"/>
              <a:buChar char="&gt;"/>
              <a:defRPr b="0" i="0" sz="1500" u="none" cap="none" strike="noStrike">
                <a:solidFill>
                  <a:srgbClr val="000000"/>
                </a:solidFill>
                <a:latin typeface="Proxima Nova"/>
                <a:ea typeface="Proxima Nova"/>
                <a:cs typeface="Proxima Nova"/>
                <a:sym typeface="Proxima Nova"/>
              </a:defRPr>
            </a:lvl5pPr>
            <a:lvl6pPr indent="-323850" lvl="5" marL="2743200" marR="0" rtl="0" algn="l">
              <a:lnSpc>
                <a:spcPct val="90000"/>
              </a:lnSpc>
              <a:spcBef>
                <a:spcPts val="500"/>
              </a:spcBef>
              <a:spcAft>
                <a:spcPts val="0"/>
              </a:spcAft>
              <a:buClr>
                <a:schemeClr val="dk1"/>
              </a:buClr>
              <a:buSzPts val="1500"/>
              <a:buFont typeface="Proxima Nova"/>
              <a:buChar char="•"/>
              <a:defRPr b="0" i="0" sz="1500" u="none" cap="none" strike="noStrike">
                <a:solidFill>
                  <a:srgbClr val="000000"/>
                </a:solidFill>
                <a:latin typeface="Proxima Nova"/>
                <a:ea typeface="Proxima Nova"/>
                <a:cs typeface="Proxima Nova"/>
                <a:sym typeface="Proxima Nova"/>
              </a:defRPr>
            </a:lvl6pPr>
            <a:lvl7pPr indent="-323850" lvl="6" marL="3200400" marR="0" rtl="0" algn="l">
              <a:lnSpc>
                <a:spcPct val="90000"/>
              </a:lnSpc>
              <a:spcBef>
                <a:spcPts val="500"/>
              </a:spcBef>
              <a:spcAft>
                <a:spcPts val="0"/>
              </a:spcAft>
              <a:buClr>
                <a:schemeClr val="dk1"/>
              </a:buClr>
              <a:buSzPts val="1500"/>
              <a:buFont typeface="Proxima Nova"/>
              <a:buChar char="•"/>
              <a:defRPr b="0" i="0" sz="1500" u="none" cap="none" strike="noStrike">
                <a:solidFill>
                  <a:srgbClr val="000000"/>
                </a:solidFill>
                <a:latin typeface="Proxima Nova"/>
                <a:ea typeface="Proxima Nova"/>
                <a:cs typeface="Proxima Nova"/>
                <a:sym typeface="Proxima Nova"/>
              </a:defRPr>
            </a:lvl7pPr>
            <a:lvl8pPr indent="-323850" lvl="7" marL="3657600" marR="0" rtl="0" algn="l">
              <a:lnSpc>
                <a:spcPct val="90000"/>
              </a:lnSpc>
              <a:spcBef>
                <a:spcPts val="500"/>
              </a:spcBef>
              <a:spcAft>
                <a:spcPts val="0"/>
              </a:spcAft>
              <a:buClr>
                <a:schemeClr val="dk1"/>
              </a:buClr>
              <a:buSzPts val="1500"/>
              <a:buFont typeface="Proxima Nova"/>
              <a:buChar char="•"/>
              <a:defRPr b="0" i="0" sz="1500" u="none" cap="none" strike="noStrike">
                <a:solidFill>
                  <a:srgbClr val="000000"/>
                </a:solidFill>
                <a:latin typeface="Proxima Nova"/>
                <a:ea typeface="Proxima Nova"/>
                <a:cs typeface="Proxima Nova"/>
                <a:sym typeface="Proxima Nova"/>
              </a:defRPr>
            </a:lvl8pPr>
            <a:lvl9pPr indent="-323850" lvl="8" marL="4114800" marR="0" rtl="0" algn="l">
              <a:lnSpc>
                <a:spcPct val="90000"/>
              </a:lnSpc>
              <a:spcBef>
                <a:spcPts val="500"/>
              </a:spcBef>
              <a:spcAft>
                <a:spcPts val="0"/>
              </a:spcAft>
              <a:buClr>
                <a:schemeClr val="dk1"/>
              </a:buClr>
              <a:buSzPts val="1500"/>
              <a:buFont typeface="Proxima Nova"/>
              <a:buChar char="•"/>
              <a:defRPr b="0" i="0" sz="1500" u="none" cap="none" strike="noStrike">
                <a:solidFill>
                  <a:srgbClr val="000000"/>
                </a:solidFill>
                <a:latin typeface="Proxima Nova"/>
                <a:ea typeface="Proxima Nova"/>
                <a:cs typeface="Proxima Nova"/>
                <a:sym typeface="Proxima Nova"/>
              </a:defRPr>
            </a:lvl9pPr>
          </a:lstStyle>
          <a:p/>
        </p:txBody>
      </p:sp>
      <p:sp>
        <p:nvSpPr>
          <p:cNvPr id="96" name="Google Shape;96;p39"/>
          <p:cNvSpPr txBox="1"/>
          <p:nvPr>
            <p:ph idx="2" type="body"/>
          </p:nvPr>
        </p:nvSpPr>
        <p:spPr>
          <a:xfrm>
            <a:off x="6161567" y="1904948"/>
            <a:ext cx="5211600" cy="3593700"/>
          </a:xfrm>
          <a:prstGeom prst="rect">
            <a:avLst/>
          </a:prstGeom>
          <a:noFill/>
          <a:ln>
            <a:noFill/>
          </a:ln>
        </p:spPr>
        <p:txBody>
          <a:bodyPr anchorCtr="0" anchor="t" bIns="34275" lIns="68575" spcFirstLastPara="1" rIns="68575" wrap="square" tIns="34275">
            <a:noAutofit/>
          </a:bodyPr>
          <a:lstStyle>
            <a:lvl1pPr indent="-330200" lvl="0" marL="457200" marR="0" rtl="0" algn="l">
              <a:lnSpc>
                <a:spcPct val="90000"/>
              </a:lnSpc>
              <a:spcBef>
                <a:spcPts val="1100"/>
              </a:spcBef>
              <a:spcAft>
                <a:spcPts val="0"/>
              </a:spcAft>
              <a:buClr>
                <a:schemeClr val="accent3"/>
              </a:buClr>
              <a:buSzPts val="1600"/>
              <a:buFont typeface="Arial"/>
              <a:buChar char="&gt;"/>
              <a:defRPr b="0" i="0" sz="2300" u="none" cap="none" strike="noStrike">
                <a:solidFill>
                  <a:srgbClr val="000000"/>
                </a:solidFill>
                <a:latin typeface="Arial"/>
                <a:ea typeface="Arial"/>
                <a:cs typeface="Arial"/>
                <a:sym typeface="Arial"/>
              </a:defRPr>
            </a:lvl1pPr>
            <a:lvl2pPr indent="-311150" lvl="1" marL="914400" marR="0" rtl="0" algn="l">
              <a:lnSpc>
                <a:spcPct val="90000"/>
              </a:lnSpc>
              <a:spcBef>
                <a:spcPts val="500"/>
              </a:spcBef>
              <a:spcAft>
                <a:spcPts val="0"/>
              </a:spcAft>
              <a:buClr>
                <a:schemeClr val="accent3"/>
              </a:buClr>
              <a:buSzPts val="1300"/>
              <a:buFont typeface="Arial"/>
              <a:buChar char="&gt;"/>
              <a:defRPr b="0" i="0" sz="1900" u="none" cap="none" strike="noStrike">
                <a:solidFill>
                  <a:srgbClr val="000000"/>
                </a:solidFill>
                <a:latin typeface="Arial"/>
                <a:ea typeface="Arial"/>
                <a:cs typeface="Arial"/>
                <a:sym typeface="Arial"/>
              </a:defRPr>
            </a:lvl2pPr>
            <a:lvl3pPr indent="-311150" lvl="2" marL="1371600" marR="0" rtl="0" algn="l">
              <a:lnSpc>
                <a:spcPct val="90000"/>
              </a:lnSpc>
              <a:spcBef>
                <a:spcPts val="500"/>
              </a:spcBef>
              <a:spcAft>
                <a:spcPts val="0"/>
              </a:spcAft>
              <a:buClr>
                <a:srgbClr val="000000"/>
              </a:buClr>
              <a:buSzPts val="1300"/>
              <a:buFont typeface="Arial"/>
              <a:buChar char="&gt;"/>
              <a:defRPr b="0" i="0" sz="1500" u="none" cap="none" strike="noStrike">
                <a:solidFill>
                  <a:srgbClr val="000000"/>
                </a:solidFill>
                <a:latin typeface="Arial"/>
                <a:ea typeface="Arial"/>
                <a:cs typeface="Arial"/>
                <a:sym typeface="Arial"/>
              </a:defRPr>
            </a:lvl3pPr>
            <a:lvl4pPr indent="-311150" lvl="3" marL="1828800" marR="0" rtl="0" algn="l">
              <a:lnSpc>
                <a:spcPct val="90000"/>
              </a:lnSpc>
              <a:spcBef>
                <a:spcPts val="500"/>
              </a:spcBef>
              <a:spcAft>
                <a:spcPts val="0"/>
              </a:spcAft>
              <a:buClr>
                <a:srgbClr val="000000"/>
              </a:buClr>
              <a:buSzPts val="1300"/>
              <a:buFont typeface="Arial"/>
              <a:buChar char="&gt;"/>
              <a:defRPr b="0" i="0" sz="1500" u="none" cap="none" strike="noStrike">
                <a:solidFill>
                  <a:srgbClr val="000000"/>
                </a:solidFill>
                <a:latin typeface="Arial"/>
                <a:ea typeface="Arial"/>
                <a:cs typeface="Arial"/>
                <a:sym typeface="Arial"/>
              </a:defRPr>
            </a:lvl4pPr>
            <a:lvl5pPr indent="-311150" lvl="4" marL="2286000" marR="0" rtl="0" algn="l">
              <a:lnSpc>
                <a:spcPct val="90000"/>
              </a:lnSpc>
              <a:spcBef>
                <a:spcPts val="500"/>
              </a:spcBef>
              <a:spcAft>
                <a:spcPts val="0"/>
              </a:spcAft>
              <a:buClr>
                <a:srgbClr val="000000"/>
              </a:buClr>
              <a:buSzPts val="1300"/>
              <a:buFont typeface="Arial"/>
              <a:buChar char="&gt;"/>
              <a:defRPr b="0" i="0" sz="1500" u="none" cap="none" strike="noStrike">
                <a:solidFill>
                  <a:srgbClr val="000000"/>
                </a:solidFill>
                <a:latin typeface="Arial"/>
                <a:ea typeface="Arial"/>
                <a:cs typeface="Arial"/>
                <a:sym typeface="Arial"/>
              </a:defRPr>
            </a:lvl5pPr>
            <a:lvl6pPr indent="-323850" lvl="5" marL="27432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6pPr>
            <a:lvl7pPr indent="-323850" lvl="6" marL="32004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7pPr>
            <a:lvl8pPr indent="-323850" lvl="7" marL="36576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8pPr>
            <a:lvl9pPr indent="-323850" lvl="8" marL="41148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9pPr>
          </a:lstStyle>
          <a:p/>
        </p:txBody>
      </p:sp>
      <p:sp>
        <p:nvSpPr>
          <p:cNvPr id="97" name="Google Shape;97;p39"/>
          <p:cNvSpPr txBox="1"/>
          <p:nvPr>
            <p:ph type="title"/>
          </p:nvPr>
        </p:nvSpPr>
        <p:spPr>
          <a:xfrm>
            <a:off x="668079" y="411055"/>
            <a:ext cx="7859100" cy="559500"/>
          </a:xfrm>
          <a:prstGeom prst="rect">
            <a:avLst/>
          </a:prstGeom>
          <a:noFill/>
          <a:ln>
            <a:noFill/>
          </a:ln>
        </p:spPr>
        <p:txBody>
          <a:bodyPr anchorCtr="0" anchor="t" bIns="34275" lIns="68575" spcFirstLastPara="1" rIns="68575" wrap="square" tIns="34275">
            <a:noAutofit/>
          </a:bodyPr>
          <a:lstStyle>
            <a:lvl1pPr lvl="0" rtl="0" algn="l">
              <a:lnSpc>
                <a:spcPct val="90000"/>
              </a:lnSpc>
              <a:spcBef>
                <a:spcPts val="0"/>
              </a:spcBef>
              <a:spcAft>
                <a:spcPts val="0"/>
              </a:spcAft>
              <a:buClr>
                <a:schemeClr val="accent1"/>
              </a:buClr>
              <a:buSzPts val="3100"/>
              <a:buFont typeface="Proxima Nova"/>
              <a:buNone/>
              <a:defRPr>
                <a:solidFill>
                  <a:schemeClr val="accent1"/>
                </a:solidFill>
                <a:latin typeface="Proxima Nova"/>
                <a:ea typeface="Proxima Nova"/>
                <a:cs typeface="Proxima Nova"/>
                <a:sym typeface="Proxima Nova"/>
              </a:defRPr>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pic>
        <p:nvPicPr>
          <p:cNvPr id="98" name="Google Shape;98;p39"/>
          <p:cNvPicPr preferRelativeResize="0"/>
          <p:nvPr/>
        </p:nvPicPr>
        <p:blipFill>
          <a:blip r:embed="rId2">
            <a:alphaModFix/>
          </a:blip>
          <a:stretch>
            <a:fillRect/>
          </a:stretch>
        </p:blipFill>
        <p:spPr>
          <a:xfrm>
            <a:off x="10416533" y="6111599"/>
            <a:ext cx="1279720" cy="746397"/>
          </a:xfrm>
          <a:prstGeom prst="rect">
            <a:avLst/>
          </a:prstGeom>
          <a:noFill/>
          <a:ln>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99" name="Shape 99"/>
        <p:cNvGrpSpPr/>
        <p:nvPr/>
      </p:nvGrpSpPr>
      <p:grpSpPr>
        <a:xfrm>
          <a:off x="0" y="0"/>
          <a:ext cx="0" cy="0"/>
          <a:chOff x="0" y="0"/>
          <a:chExt cx="0" cy="0"/>
        </a:xfrm>
      </p:grpSpPr>
      <p:sp>
        <p:nvSpPr>
          <p:cNvPr id="100" name="Google Shape;100;p40"/>
          <p:cNvSpPr txBox="1"/>
          <p:nvPr>
            <p:ph type="title"/>
          </p:nvPr>
        </p:nvSpPr>
        <p:spPr>
          <a:xfrm>
            <a:off x="415600" y="593367"/>
            <a:ext cx="11360700" cy="763500"/>
          </a:xfrm>
          <a:prstGeom prst="rect">
            <a:avLst/>
          </a:prstGeom>
        </p:spPr>
        <p:txBody>
          <a:bodyPr anchorCtr="0" anchor="ctr" bIns="30475" lIns="60950" spcFirstLastPara="1" rIns="60950" wrap="square" tIns="30475">
            <a:noAutofit/>
          </a:bodyPr>
          <a:lstStyle>
            <a:lvl1pPr lvl="0" rtl="0">
              <a:spcBef>
                <a:spcPts val="0"/>
              </a:spcBef>
              <a:spcAft>
                <a:spcPts val="0"/>
              </a:spcAft>
              <a:buSzPts val="2900"/>
              <a:buNone/>
              <a:defRPr/>
            </a:lvl1pPr>
            <a:lvl2pPr lvl="1" rtl="0">
              <a:spcBef>
                <a:spcPts val="0"/>
              </a:spcBef>
              <a:spcAft>
                <a:spcPts val="0"/>
              </a:spcAft>
              <a:buSzPts val="900"/>
              <a:buNone/>
              <a:defRPr/>
            </a:lvl2pPr>
            <a:lvl3pPr lvl="2" rtl="0">
              <a:spcBef>
                <a:spcPts val="0"/>
              </a:spcBef>
              <a:spcAft>
                <a:spcPts val="0"/>
              </a:spcAft>
              <a:buSzPts val="900"/>
              <a:buNone/>
              <a:defRPr/>
            </a:lvl3pPr>
            <a:lvl4pPr lvl="3" rtl="0">
              <a:spcBef>
                <a:spcPts val="0"/>
              </a:spcBef>
              <a:spcAft>
                <a:spcPts val="0"/>
              </a:spcAft>
              <a:buSzPts val="900"/>
              <a:buNone/>
              <a:defRPr/>
            </a:lvl4pPr>
            <a:lvl5pPr lvl="4" rtl="0">
              <a:spcBef>
                <a:spcPts val="0"/>
              </a:spcBef>
              <a:spcAft>
                <a:spcPts val="0"/>
              </a:spcAft>
              <a:buSzPts val="900"/>
              <a:buNone/>
              <a:defRPr/>
            </a:lvl5pPr>
            <a:lvl6pPr lvl="5" rtl="0">
              <a:spcBef>
                <a:spcPts val="0"/>
              </a:spcBef>
              <a:spcAft>
                <a:spcPts val="0"/>
              </a:spcAft>
              <a:buSzPts val="900"/>
              <a:buNone/>
              <a:defRPr/>
            </a:lvl6pPr>
            <a:lvl7pPr lvl="6" rtl="0">
              <a:spcBef>
                <a:spcPts val="0"/>
              </a:spcBef>
              <a:spcAft>
                <a:spcPts val="0"/>
              </a:spcAft>
              <a:buSzPts val="900"/>
              <a:buNone/>
              <a:defRPr/>
            </a:lvl7pPr>
            <a:lvl8pPr lvl="7" rtl="0">
              <a:spcBef>
                <a:spcPts val="0"/>
              </a:spcBef>
              <a:spcAft>
                <a:spcPts val="0"/>
              </a:spcAft>
              <a:buSzPts val="900"/>
              <a:buNone/>
              <a:defRPr/>
            </a:lvl8pPr>
            <a:lvl9pPr lvl="8" rtl="0">
              <a:spcBef>
                <a:spcPts val="0"/>
              </a:spcBef>
              <a:spcAft>
                <a:spcPts val="0"/>
              </a:spcAft>
              <a:buSzPts val="900"/>
              <a:buNone/>
              <a:defRPr/>
            </a:lvl9pPr>
          </a:lstStyle>
          <a:p/>
        </p:txBody>
      </p:sp>
      <p:sp>
        <p:nvSpPr>
          <p:cNvPr id="101" name="Google Shape;101;p40"/>
          <p:cNvSpPr txBox="1"/>
          <p:nvPr>
            <p:ph idx="1" type="body"/>
          </p:nvPr>
        </p:nvSpPr>
        <p:spPr>
          <a:xfrm>
            <a:off x="415600" y="1536633"/>
            <a:ext cx="11360700" cy="4555200"/>
          </a:xfrm>
          <a:prstGeom prst="rect">
            <a:avLst/>
          </a:prstGeom>
        </p:spPr>
        <p:txBody>
          <a:bodyPr anchorCtr="0" anchor="t" bIns="30475" lIns="60950" spcFirstLastPara="1" rIns="60950" wrap="square" tIns="30475">
            <a:noAutofit/>
          </a:bodyPr>
          <a:lstStyle>
            <a:lvl1pPr indent="-361950" lvl="0" marL="457200" rtl="0">
              <a:spcBef>
                <a:spcPts val="400"/>
              </a:spcBef>
              <a:spcAft>
                <a:spcPts val="0"/>
              </a:spcAft>
              <a:buSzPts val="2100"/>
              <a:buChar char="•"/>
              <a:defRPr/>
            </a:lvl1pPr>
            <a:lvl2pPr indent="-349250" lvl="1" marL="914400" rtl="0">
              <a:spcBef>
                <a:spcPts val="400"/>
              </a:spcBef>
              <a:spcAft>
                <a:spcPts val="0"/>
              </a:spcAft>
              <a:buSzPts val="1900"/>
              <a:buChar char="–"/>
              <a:defRPr/>
            </a:lvl2pPr>
            <a:lvl3pPr indent="-330200" lvl="2" marL="1371600" rtl="0">
              <a:spcBef>
                <a:spcPts val="300"/>
              </a:spcBef>
              <a:spcAft>
                <a:spcPts val="0"/>
              </a:spcAft>
              <a:buSzPts val="1600"/>
              <a:buChar char="•"/>
              <a:defRPr/>
            </a:lvl3pPr>
            <a:lvl4pPr indent="-311150" lvl="3" marL="1828800" rtl="0">
              <a:spcBef>
                <a:spcPts val="300"/>
              </a:spcBef>
              <a:spcAft>
                <a:spcPts val="0"/>
              </a:spcAft>
              <a:buSzPts val="1300"/>
              <a:buChar char="–"/>
              <a:defRPr/>
            </a:lvl4pPr>
            <a:lvl5pPr indent="-311150" lvl="4" marL="2286000" rtl="0">
              <a:spcBef>
                <a:spcPts val="300"/>
              </a:spcBef>
              <a:spcAft>
                <a:spcPts val="0"/>
              </a:spcAft>
              <a:buSzPts val="1300"/>
              <a:buChar char="»"/>
              <a:defRPr/>
            </a:lvl5pPr>
            <a:lvl6pPr indent="-311150" lvl="5" marL="2743200" rtl="0">
              <a:spcBef>
                <a:spcPts val="300"/>
              </a:spcBef>
              <a:spcAft>
                <a:spcPts val="0"/>
              </a:spcAft>
              <a:buSzPts val="1300"/>
              <a:buChar char="•"/>
              <a:defRPr/>
            </a:lvl6pPr>
            <a:lvl7pPr indent="-311150" lvl="6" marL="3200400" rtl="0">
              <a:spcBef>
                <a:spcPts val="300"/>
              </a:spcBef>
              <a:spcAft>
                <a:spcPts val="0"/>
              </a:spcAft>
              <a:buSzPts val="1300"/>
              <a:buChar char="•"/>
              <a:defRPr/>
            </a:lvl7pPr>
            <a:lvl8pPr indent="-311150" lvl="7" marL="3657600" rtl="0">
              <a:spcBef>
                <a:spcPts val="300"/>
              </a:spcBef>
              <a:spcAft>
                <a:spcPts val="0"/>
              </a:spcAft>
              <a:buSzPts val="1300"/>
              <a:buChar char="•"/>
              <a:defRPr/>
            </a:lvl8pPr>
            <a:lvl9pPr indent="-311150" lvl="8" marL="4114800" rtl="0">
              <a:spcBef>
                <a:spcPts val="300"/>
              </a:spcBef>
              <a:spcAft>
                <a:spcPts val="0"/>
              </a:spcAft>
              <a:buSzPts val="1300"/>
              <a:buChar char="•"/>
              <a:defRPr/>
            </a:lvl9pPr>
          </a:lstStyle>
          <a:p/>
        </p:txBody>
      </p:sp>
      <p:sp>
        <p:nvSpPr>
          <p:cNvPr id="102" name="Google Shape;102;p40"/>
          <p:cNvSpPr txBox="1"/>
          <p:nvPr>
            <p:ph idx="12" type="sldNum"/>
          </p:nvPr>
        </p:nvSpPr>
        <p:spPr>
          <a:xfrm>
            <a:off x="11296610" y="6217622"/>
            <a:ext cx="731700" cy="524700"/>
          </a:xfrm>
          <a:prstGeom prst="rect">
            <a:avLst/>
          </a:prstGeom>
        </p:spPr>
        <p:txBody>
          <a:bodyPr anchorCtr="0" anchor="ctr" bIns="30475" lIns="60950" spcFirstLastPara="1" rIns="60950" wrap="square" tIns="3047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White) 3">
  <p:cSld name="CUSTOM_2_11">
    <p:bg>
      <p:bgPr>
        <a:blipFill>
          <a:blip r:embed="rId2">
            <a:alphaModFix/>
          </a:blip>
          <a:stretch>
            <a:fillRect/>
          </a:stretch>
        </a:blipFill>
      </p:bgPr>
    </p:bg>
    <p:spTree>
      <p:nvGrpSpPr>
        <p:cNvPr id="103" name="Shape 103"/>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Section">
  <p:cSld name="Divider / Section">
    <p:bg>
      <p:bgPr>
        <a:blipFill>
          <a:blip r:embed="rId2">
            <a:alphaModFix/>
          </a:blip>
          <a:stretch>
            <a:fillRect/>
          </a:stretch>
        </a:blipFill>
      </p:bgPr>
    </p:bg>
    <p:spTree>
      <p:nvGrpSpPr>
        <p:cNvPr id="19" name="Shape 19"/>
        <p:cNvGrpSpPr/>
        <p:nvPr/>
      </p:nvGrpSpPr>
      <p:grpSpPr>
        <a:xfrm>
          <a:off x="0" y="0"/>
          <a:ext cx="0" cy="0"/>
          <a:chOff x="0" y="0"/>
          <a:chExt cx="0" cy="0"/>
        </a:xfrm>
      </p:grpSpPr>
      <p:pic>
        <p:nvPicPr>
          <p:cNvPr id="20" name="Google Shape;20;p5"/>
          <p:cNvPicPr preferRelativeResize="0"/>
          <p:nvPr/>
        </p:nvPicPr>
        <p:blipFill rotWithShape="1">
          <a:blip r:embed="rId3">
            <a:alphaModFix/>
          </a:blip>
          <a:srcRect b="0" l="0" r="0" t="0"/>
          <a:stretch/>
        </p:blipFill>
        <p:spPr>
          <a:xfrm>
            <a:off x="8103834" y="2234"/>
            <a:ext cx="4088165" cy="1140767"/>
          </a:xfrm>
          <a:prstGeom prst="rect">
            <a:avLst/>
          </a:prstGeom>
          <a:noFill/>
          <a:ln>
            <a:noFill/>
          </a:ln>
          <a:effectLst>
            <a:outerShdw blurRad="200025" rotWithShape="0" algn="bl" dir="5880000" dist="28575">
              <a:srgbClr val="000000">
                <a:alpha val="13730"/>
              </a:srgbClr>
            </a:outerShdw>
          </a:effectLst>
        </p:spPr>
      </p:pic>
      <p:pic>
        <p:nvPicPr>
          <p:cNvPr id="21" name="Google Shape;21;p5"/>
          <p:cNvPicPr preferRelativeResize="0"/>
          <p:nvPr/>
        </p:nvPicPr>
        <p:blipFill rotWithShape="1">
          <a:blip r:embed="rId4">
            <a:alphaModFix/>
          </a:blip>
          <a:srcRect b="199" l="0" r="0" t="209"/>
          <a:stretch/>
        </p:blipFill>
        <p:spPr>
          <a:xfrm>
            <a:off x="10081309" y="232230"/>
            <a:ext cx="1601608" cy="528191"/>
          </a:xfrm>
          <a:prstGeom prst="rect">
            <a:avLst/>
          </a:prstGeom>
          <a:noFill/>
          <a:ln>
            <a:noFill/>
          </a:ln>
        </p:spPr>
      </p:pic>
      <p:pic>
        <p:nvPicPr>
          <p:cNvPr id="22" name="Google Shape;22;p5"/>
          <p:cNvPicPr preferRelativeResize="0"/>
          <p:nvPr/>
        </p:nvPicPr>
        <p:blipFill rotWithShape="1">
          <a:blip r:embed="rId5">
            <a:alphaModFix/>
          </a:blip>
          <a:srcRect b="0" l="0" r="0" t="0"/>
          <a:stretch/>
        </p:blipFill>
        <p:spPr>
          <a:xfrm>
            <a:off x="10693747" y="5643022"/>
            <a:ext cx="891755" cy="727445"/>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 2 Columns">
  <p:cSld name="1_Title + 2 Columns">
    <p:spTree>
      <p:nvGrpSpPr>
        <p:cNvPr id="23" name="Shape 23"/>
        <p:cNvGrpSpPr/>
        <p:nvPr/>
      </p:nvGrpSpPr>
      <p:grpSpPr>
        <a:xfrm>
          <a:off x="0" y="0"/>
          <a:ext cx="0" cy="0"/>
          <a:chOff x="0" y="0"/>
          <a:chExt cx="0" cy="0"/>
        </a:xfrm>
      </p:grpSpPr>
      <p:sp>
        <p:nvSpPr>
          <p:cNvPr id="24" name="Google Shape;24;p6"/>
          <p:cNvSpPr txBox="1"/>
          <p:nvPr>
            <p:ph idx="1" type="body"/>
          </p:nvPr>
        </p:nvSpPr>
        <p:spPr>
          <a:xfrm>
            <a:off x="668079" y="1358147"/>
            <a:ext cx="5211600" cy="4140900"/>
          </a:xfrm>
          <a:prstGeom prst="rect">
            <a:avLst/>
          </a:prstGeom>
          <a:noFill/>
          <a:ln>
            <a:noFill/>
          </a:ln>
        </p:spPr>
        <p:txBody>
          <a:bodyPr anchorCtr="0" anchor="t" bIns="34275" lIns="68575" spcFirstLastPara="1" rIns="68575" wrap="square" tIns="34275">
            <a:noAutofit/>
          </a:bodyPr>
          <a:lstStyle>
            <a:lvl1pPr indent="-355600" lvl="0" marL="457200" marR="0" rtl="0" algn="l">
              <a:lnSpc>
                <a:spcPct val="90000"/>
              </a:lnSpc>
              <a:spcBef>
                <a:spcPts val="1100"/>
              </a:spcBef>
              <a:spcAft>
                <a:spcPts val="0"/>
              </a:spcAft>
              <a:buClr>
                <a:schemeClr val="accent3"/>
              </a:buClr>
              <a:buSzPts val="2000"/>
              <a:buFont typeface="Arial"/>
              <a:buChar char="&gt;"/>
              <a:defRPr b="0" i="0" sz="1500" u="none" cap="none" strike="noStrike">
                <a:solidFill>
                  <a:srgbClr val="000000"/>
                </a:solidFill>
                <a:latin typeface="Arial"/>
                <a:ea typeface="Arial"/>
                <a:cs typeface="Arial"/>
                <a:sym typeface="Arial"/>
              </a:defRPr>
            </a:lvl1pPr>
            <a:lvl2pPr indent="-336550" lvl="1" marL="914400" marR="0" rtl="0" algn="l">
              <a:lnSpc>
                <a:spcPct val="90000"/>
              </a:lnSpc>
              <a:spcBef>
                <a:spcPts val="500"/>
              </a:spcBef>
              <a:spcAft>
                <a:spcPts val="0"/>
              </a:spcAft>
              <a:buClr>
                <a:schemeClr val="accent3"/>
              </a:buClr>
              <a:buSzPts val="1700"/>
              <a:buFont typeface="Arial"/>
              <a:buChar char="&gt;"/>
              <a:defRPr b="0" i="0" sz="1500" u="none" cap="none" strike="noStrike">
                <a:solidFill>
                  <a:srgbClr val="000000"/>
                </a:solidFill>
                <a:latin typeface="Arial"/>
                <a:ea typeface="Arial"/>
                <a:cs typeface="Arial"/>
                <a:sym typeface="Arial"/>
              </a:defRPr>
            </a:lvl2pPr>
            <a:lvl3pPr indent="-323850" lvl="2" marL="1371600" marR="0" rtl="0" algn="l">
              <a:lnSpc>
                <a:spcPct val="90000"/>
              </a:lnSpc>
              <a:spcBef>
                <a:spcPts val="500"/>
              </a:spcBef>
              <a:spcAft>
                <a:spcPts val="0"/>
              </a:spcAft>
              <a:buClr>
                <a:schemeClr val="accent3"/>
              </a:buClr>
              <a:buSzPts val="1500"/>
              <a:buFont typeface="Arial"/>
              <a:buChar char="&gt;"/>
              <a:defRPr b="0" i="0" sz="1500" u="none" cap="none" strike="noStrike">
                <a:solidFill>
                  <a:srgbClr val="000000"/>
                </a:solidFill>
                <a:latin typeface="Arial"/>
                <a:ea typeface="Arial"/>
                <a:cs typeface="Arial"/>
                <a:sym typeface="Arial"/>
              </a:defRPr>
            </a:lvl3pPr>
            <a:lvl4pPr indent="-311150" lvl="3" marL="1828800" marR="0" rtl="0" algn="l">
              <a:lnSpc>
                <a:spcPct val="90000"/>
              </a:lnSpc>
              <a:spcBef>
                <a:spcPts val="500"/>
              </a:spcBef>
              <a:spcAft>
                <a:spcPts val="0"/>
              </a:spcAft>
              <a:buClr>
                <a:schemeClr val="accent3"/>
              </a:buClr>
              <a:buSzPts val="1300"/>
              <a:buFont typeface="Arial"/>
              <a:buChar char="&gt;"/>
              <a:defRPr b="0" i="0" sz="1500" u="none" cap="none" strike="noStrike">
                <a:solidFill>
                  <a:srgbClr val="000000"/>
                </a:solidFill>
                <a:latin typeface="Arial"/>
                <a:ea typeface="Arial"/>
                <a:cs typeface="Arial"/>
                <a:sym typeface="Arial"/>
              </a:defRPr>
            </a:lvl4pPr>
            <a:lvl5pPr indent="-311150" lvl="4" marL="2286000" marR="0" rtl="0" algn="l">
              <a:lnSpc>
                <a:spcPct val="90000"/>
              </a:lnSpc>
              <a:spcBef>
                <a:spcPts val="500"/>
              </a:spcBef>
              <a:spcAft>
                <a:spcPts val="0"/>
              </a:spcAft>
              <a:buClr>
                <a:schemeClr val="accent3"/>
              </a:buClr>
              <a:buSzPts val="1300"/>
              <a:buFont typeface="Arial"/>
              <a:buChar char="&gt;"/>
              <a:defRPr b="0" i="0" sz="1500" u="none" cap="none" strike="noStrike">
                <a:solidFill>
                  <a:srgbClr val="000000"/>
                </a:solidFill>
                <a:latin typeface="Arial"/>
                <a:ea typeface="Arial"/>
                <a:cs typeface="Arial"/>
                <a:sym typeface="Arial"/>
              </a:defRPr>
            </a:lvl5pPr>
            <a:lvl6pPr indent="-323850" lvl="5" marL="27432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6pPr>
            <a:lvl7pPr indent="-323850" lvl="6" marL="32004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7pPr>
            <a:lvl8pPr indent="-323850" lvl="7" marL="36576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8pPr>
            <a:lvl9pPr indent="-323850" lvl="8" marL="41148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9pPr>
          </a:lstStyle>
          <a:p/>
        </p:txBody>
      </p:sp>
      <p:sp>
        <p:nvSpPr>
          <p:cNvPr id="25" name="Google Shape;25;p6"/>
          <p:cNvSpPr txBox="1"/>
          <p:nvPr>
            <p:ph idx="2" type="body"/>
          </p:nvPr>
        </p:nvSpPr>
        <p:spPr>
          <a:xfrm>
            <a:off x="6161567" y="1904948"/>
            <a:ext cx="5211600" cy="3593700"/>
          </a:xfrm>
          <a:prstGeom prst="rect">
            <a:avLst/>
          </a:prstGeom>
          <a:noFill/>
          <a:ln>
            <a:noFill/>
          </a:ln>
        </p:spPr>
        <p:txBody>
          <a:bodyPr anchorCtr="0" anchor="t" bIns="34275" lIns="68575" spcFirstLastPara="1" rIns="68575" wrap="square" tIns="34275">
            <a:noAutofit/>
          </a:bodyPr>
          <a:lstStyle>
            <a:lvl1pPr indent="-330200" lvl="0" marL="457200" marR="0" rtl="0" algn="l">
              <a:lnSpc>
                <a:spcPct val="90000"/>
              </a:lnSpc>
              <a:spcBef>
                <a:spcPts val="1100"/>
              </a:spcBef>
              <a:spcAft>
                <a:spcPts val="0"/>
              </a:spcAft>
              <a:buClr>
                <a:schemeClr val="accent3"/>
              </a:buClr>
              <a:buSzPts val="1600"/>
              <a:buFont typeface="Arial"/>
              <a:buChar char="&gt;"/>
              <a:defRPr b="0" i="0" sz="2300" u="none" cap="none" strike="noStrike">
                <a:solidFill>
                  <a:srgbClr val="000000"/>
                </a:solidFill>
                <a:latin typeface="Arial"/>
                <a:ea typeface="Arial"/>
                <a:cs typeface="Arial"/>
                <a:sym typeface="Arial"/>
              </a:defRPr>
            </a:lvl1pPr>
            <a:lvl2pPr indent="-311150" lvl="1" marL="914400" marR="0" rtl="0" algn="l">
              <a:lnSpc>
                <a:spcPct val="90000"/>
              </a:lnSpc>
              <a:spcBef>
                <a:spcPts val="500"/>
              </a:spcBef>
              <a:spcAft>
                <a:spcPts val="0"/>
              </a:spcAft>
              <a:buClr>
                <a:schemeClr val="accent3"/>
              </a:buClr>
              <a:buSzPts val="1300"/>
              <a:buFont typeface="Arial"/>
              <a:buChar char="&gt;"/>
              <a:defRPr b="0" i="0" sz="1900" u="none" cap="none" strike="noStrike">
                <a:solidFill>
                  <a:srgbClr val="000000"/>
                </a:solidFill>
                <a:latin typeface="Arial"/>
                <a:ea typeface="Arial"/>
                <a:cs typeface="Arial"/>
                <a:sym typeface="Arial"/>
              </a:defRPr>
            </a:lvl2pPr>
            <a:lvl3pPr indent="-311150" lvl="2" marL="1371600" marR="0" rtl="0" algn="l">
              <a:lnSpc>
                <a:spcPct val="90000"/>
              </a:lnSpc>
              <a:spcBef>
                <a:spcPts val="500"/>
              </a:spcBef>
              <a:spcAft>
                <a:spcPts val="0"/>
              </a:spcAft>
              <a:buClr>
                <a:srgbClr val="000000"/>
              </a:buClr>
              <a:buSzPts val="1300"/>
              <a:buFont typeface="Arial"/>
              <a:buChar char="&gt;"/>
              <a:defRPr b="0" i="0" sz="1500" u="none" cap="none" strike="noStrike">
                <a:solidFill>
                  <a:srgbClr val="000000"/>
                </a:solidFill>
                <a:latin typeface="Arial"/>
                <a:ea typeface="Arial"/>
                <a:cs typeface="Arial"/>
                <a:sym typeface="Arial"/>
              </a:defRPr>
            </a:lvl3pPr>
            <a:lvl4pPr indent="-311150" lvl="3" marL="1828800" marR="0" rtl="0" algn="l">
              <a:lnSpc>
                <a:spcPct val="90000"/>
              </a:lnSpc>
              <a:spcBef>
                <a:spcPts val="500"/>
              </a:spcBef>
              <a:spcAft>
                <a:spcPts val="0"/>
              </a:spcAft>
              <a:buClr>
                <a:srgbClr val="000000"/>
              </a:buClr>
              <a:buSzPts val="1300"/>
              <a:buFont typeface="Arial"/>
              <a:buChar char="&gt;"/>
              <a:defRPr b="0" i="0" sz="1500" u="none" cap="none" strike="noStrike">
                <a:solidFill>
                  <a:srgbClr val="000000"/>
                </a:solidFill>
                <a:latin typeface="Arial"/>
                <a:ea typeface="Arial"/>
                <a:cs typeface="Arial"/>
                <a:sym typeface="Arial"/>
              </a:defRPr>
            </a:lvl4pPr>
            <a:lvl5pPr indent="-311150" lvl="4" marL="2286000" marR="0" rtl="0" algn="l">
              <a:lnSpc>
                <a:spcPct val="90000"/>
              </a:lnSpc>
              <a:spcBef>
                <a:spcPts val="500"/>
              </a:spcBef>
              <a:spcAft>
                <a:spcPts val="0"/>
              </a:spcAft>
              <a:buClr>
                <a:srgbClr val="000000"/>
              </a:buClr>
              <a:buSzPts val="1300"/>
              <a:buFont typeface="Arial"/>
              <a:buChar char="&gt;"/>
              <a:defRPr b="0" i="0" sz="1500" u="none" cap="none" strike="noStrike">
                <a:solidFill>
                  <a:srgbClr val="000000"/>
                </a:solidFill>
                <a:latin typeface="Arial"/>
                <a:ea typeface="Arial"/>
                <a:cs typeface="Arial"/>
                <a:sym typeface="Arial"/>
              </a:defRPr>
            </a:lvl5pPr>
            <a:lvl6pPr indent="-323850" lvl="5" marL="27432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6pPr>
            <a:lvl7pPr indent="-323850" lvl="6" marL="32004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7pPr>
            <a:lvl8pPr indent="-323850" lvl="7" marL="36576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8pPr>
            <a:lvl9pPr indent="-323850" lvl="8" marL="41148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9pPr>
          </a:lstStyle>
          <a:p/>
        </p:txBody>
      </p:sp>
      <p:sp>
        <p:nvSpPr>
          <p:cNvPr id="26" name="Google Shape;26;p6"/>
          <p:cNvSpPr txBox="1"/>
          <p:nvPr>
            <p:ph idx="3" type="body"/>
          </p:nvPr>
        </p:nvSpPr>
        <p:spPr>
          <a:xfrm>
            <a:off x="6115493" y="1358147"/>
            <a:ext cx="5257500" cy="432300"/>
          </a:xfrm>
          <a:prstGeom prst="rect">
            <a:avLst/>
          </a:prstGeom>
          <a:noFill/>
          <a:ln>
            <a:noFill/>
          </a:ln>
        </p:spPr>
        <p:txBody>
          <a:bodyPr anchorCtr="0" anchor="b" bIns="34275" lIns="68575" spcFirstLastPara="1" rIns="68575" wrap="square" tIns="34275">
            <a:noAutofit/>
          </a:bodyPr>
          <a:lstStyle>
            <a:lvl1pPr indent="-228600" lvl="0" marL="457200" marR="0" rtl="0" algn="l">
              <a:lnSpc>
                <a:spcPct val="90000"/>
              </a:lnSpc>
              <a:spcBef>
                <a:spcPts val="1100"/>
              </a:spcBef>
              <a:spcAft>
                <a:spcPts val="0"/>
              </a:spcAft>
              <a:buClr>
                <a:srgbClr val="000000"/>
              </a:buClr>
              <a:buSzPts val="1700"/>
              <a:buFont typeface="Arial"/>
              <a:buNone/>
              <a:defRPr b="1" i="0" sz="2400" u="none" cap="none" strike="noStrike">
                <a:solidFill>
                  <a:srgbClr val="525F7F"/>
                </a:solidFill>
                <a:latin typeface="Calibri"/>
                <a:ea typeface="Calibri"/>
                <a:cs typeface="Calibri"/>
                <a:sym typeface="Calibri"/>
              </a:defRPr>
            </a:lvl1pPr>
            <a:lvl2pPr indent="-311150" lvl="1" marL="914400" marR="0" rtl="0" algn="l">
              <a:lnSpc>
                <a:spcPct val="90000"/>
              </a:lnSpc>
              <a:spcBef>
                <a:spcPts val="500"/>
              </a:spcBef>
              <a:spcAft>
                <a:spcPts val="0"/>
              </a:spcAft>
              <a:buClr>
                <a:srgbClr val="000000"/>
              </a:buClr>
              <a:buSzPts val="1300"/>
              <a:buFont typeface="Arial"/>
              <a:buChar char="&gt;"/>
              <a:defRPr b="0" i="0" sz="1500" u="none" cap="none" strike="noStrike">
                <a:solidFill>
                  <a:srgbClr val="000000"/>
                </a:solidFill>
                <a:latin typeface="Arial"/>
                <a:ea typeface="Arial"/>
                <a:cs typeface="Arial"/>
                <a:sym typeface="Arial"/>
              </a:defRPr>
            </a:lvl2pPr>
            <a:lvl3pPr indent="-311150" lvl="2" marL="1371600" marR="0" rtl="0" algn="l">
              <a:lnSpc>
                <a:spcPct val="90000"/>
              </a:lnSpc>
              <a:spcBef>
                <a:spcPts val="500"/>
              </a:spcBef>
              <a:spcAft>
                <a:spcPts val="0"/>
              </a:spcAft>
              <a:buClr>
                <a:srgbClr val="000000"/>
              </a:buClr>
              <a:buSzPts val="1300"/>
              <a:buFont typeface="Arial"/>
              <a:buChar char="&gt;"/>
              <a:defRPr b="0" i="0" sz="1500" u="none" cap="none" strike="noStrike">
                <a:solidFill>
                  <a:srgbClr val="000000"/>
                </a:solidFill>
                <a:latin typeface="Arial"/>
                <a:ea typeface="Arial"/>
                <a:cs typeface="Arial"/>
                <a:sym typeface="Arial"/>
              </a:defRPr>
            </a:lvl3pPr>
            <a:lvl4pPr indent="-311150" lvl="3" marL="1828800" marR="0" rtl="0" algn="l">
              <a:lnSpc>
                <a:spcPct val="90000"/>
              </a:lnSpc>
              <a:spcBef>
                <a:spcPts val="500"/>
              </a:spcBef>
              <a:spcAft>
                <a:spcPts val="0"/>
              </a:spcAft>
              <a:buClr>
                <a:srgbClr val="000000"/>
              </a:buClr>
              <a:buSzPts val="1300"/>
              <a:buFont typeface="Arial"/>
              <a:buChar char="&gt;"/>
              <a:defRPr b="0" i="0" sz="1500" u="none" cap="none" strike="noStrike">
                <a:solidFill>
                  <a:srgbClr val="000000"/>
                </a:solidFill>
                <a:latin typeface="Arial"/>
                <a:ea typeface="Arial"/>
                <a:cs typeface="Arial"/>
                <a:sym typeface="Arial"/>
              </a:defRPr>
            </a:lvl4pPr>
            <a:lvl5pPr indent="-311150" lvl="4" marL="2286000" marR="0" rtl="0" algn="l">
              <a:lnSpc>
                <a:spcPct val="90000"/>
              </a:lnSpc>
              <a:spcBef>
                <a:spcPts val="500"/>
              </a:spcBef>
              <a:spcAft>
                <a:spcPts val="0"/>
              </a:spcAft>
              <a:buClr>
                <a:srgbClr val="000000"/>
              </a:buClr>
              <a:buSzPts val="1300"/>
              <a:buFont typeface="Arial"/>
              <a:buChar char="&gt;"/>
              <a:defRPr b="0" i="0" sz="1500" u="none" cap="none" strike="noStrike">
                <a:solidFill>
                  <a:srgbClr val="000000"/>
                </a:solidFill>
                <a:latin typeface="Arial"/>
                <a:ea typeface="Arial"/>
                <a:cs typeface="Arial"/>
                <a:sym typeface="Arial"/>
              </a:defRPr>
            </a:lvl5pPr>
            <a:lvl6pPr indent="-323850" lvl="5" marL="27432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6pPr>
            <a:lvl7pPr indent="-323850" lvl="6" marL="32004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7pPr>
            <a:lvl8pPr indent="-323850" lvl="7" marL="36576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8pPr>
            <a:lvl9pPr indent="-323850" lvl="8" marL="41148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9pPr>
          </a:lstStyle>
          <a:p/>
        </p:txBody>
      </p:sp>
      <p:sp>
        <p:nvSpPr>
          <p:cNvPr id="27" name="Google Shape;27;p6"/>
          <p:cNvSpPr txBox="1"/>
          <p:nvPr>
            <p:ph type="title"/>
          </p:nvPr>
        </p:nvSpPr>
        <p:spPr>
          <a:xfrm>
            <a:off x="668079" y="411055"/>
            <a:ext cx="7859100" cy="559500"/>
          </a:xfrm>
          <a:prstGeom prst="rect">
            <a:avLst/>
          </a:prstGeom>
          <a:noFill/>
          <a:ln>
            <a:noFill/>
          </a:ln>
        </p:spPr>
        <p:txBody>
          <a:bodyPr anchorCtr="0" anchor="t" bIns="34275" lIns="68575" spcFirstLastPara="1" rIns="68575" wrap="square" tIns="34275">
            <a:noAutofit/>
          </a:bodyPr>
          <a:lstStyle>
            <a:lvl1pPr lvl="0" rtl="0" algn="l">
              <a:lnSpc>
                <a:spcPct val="90000"/>
              </a:lnSpc>
              <a:spcBef>
                <a:spcPts val="0"/>
              </a:spcBef>
              <a:spcAft>
                <a:spcPts val="0"/>
              </a:spcAft>
              <a:buClr>
                <a:schemeClr val="accent1"/>
              </a:buClr>
              <a:buSzPts val="3100"/>
              <a:buFont typeface="Calibri"/>
              <a:buNone/>
              <a:defRPr>
                <a:solidFill>
                  <a:schemeClr val="accent1"/>
                </a:solidFill>
              </a:defRPr>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pic>
        <p:nvPicPr>
          <p:cNvPr id="28" name="Google Shape;28;p6"/>
          <p:cNvPicPr preferRelativeResize="0"/>
          <p:nvPr/>
        </p:nvPicPr>
        <p:blipFill rotWithShape="1">
          <a:blip r:embed="rId2">
            <a:alphaModFix/>
          </a:blip>
          <a:srcRect b="0" l="0" r="0" t="0"/>
          <a:stretch/>
        </p:blipFill>
        <p:spPr>
          <a:xfrm>
            <a:off x="10539075" y="6165724"/>
            <a:ext cx="959781" cy="559795"/>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2 Columns 2">
  <p:cSld name="Title + 2 Columns_1">
    <p:bg>
      <p:bgPr>
        <a:blipFill>
          <a:blip r:embed="rId2">
            <a:alphaModFix/>
          </a:blip>
          <a:stretch>
            <a:fillRect/>
          </a:stretch>
        </a:blipFill>
      </p:bgPr>
    </p:bg>
    <p:spTree>
      <p:nvGrpSpPr>
        <p:cNvPr id="29" name="Shape 29"/>
        <p:cNvGrpSpPr/>
        <p:nvPr/>
      </p:nvGrpSpPr>
      <p:grpSpPr>
        <a:xfrm>
          <a:off x="0" y="0"/>
          <a:ext cx="0" cy="0"/>
          <a:chOff x="0" y="0"/>
          <a:chExt cx="0" cy="0"/>
        </a:xfrm>
      </p:grpSpPr>
      <p:pic>
        <p:nvPicPr>
          <p:cNvPr id="30" name="Google Shape;30;p7"/>
          <p:cNvPicPr preferRelativeResize="0"/>
          <p:nvPr/>
        </p:nvPicPr>
        <p:blipFill rotWithShape="1">
          <a:blip r:embed="rId3">
            <a:alphaModFix/>
          </a:blip>
          <a:srcRect b="0" l="0" r="0" t="0"/>
          <a:stretch/>
        </p:blipFill>
        <p:spPr>
          <a:xfrm>
            <a:off x="10539075" y="6165724"/>
            <a:ext cx="959781" cy="559795"/>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Gray)" type="blank">
  <p:cSld name="BLANK">
    <p:bg>
      <p:bgPr>
        <a:blipFill>
          <a:blip r:embed="rId2">
            <a:alphaModFix/>
          </a:blip>
          <a:stretch>
            <a:fillRect/>
          </a:stretch>
        </a:blipFill>
      </p:bgPr>
    </p:bg>
    <p:spTree>
      <p:nvGrpSpPr>
        <p:cNvPr id="37" name="Shape 37"/>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White)">
  <p:cSld name="CUSTOM_2">
    <p:bg>
      <p:bgPr>
        <a:blipFill>
          <a:blip r:embed="rId2">
            <a:alphaModFix/>
          </a:blip>
          <a:stretch>
            <a:fillRect/>
          </a:stretch>
        </a:blipFill>
      </p:bgPr>
    </p:bg>
    <p:spTree>
      <p:nvGrpSpPr>
        <p:cNvPr id="38" name="Shape 38"/>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White) 4">
  <p:cSld name="CUSTOM_2_6">
    <p:bg>
      <p:bgPr>
        <a:blipFill>
          <a:blip r:embed="rId2">
            <a:alphaModFix/>
          </a:blip>
          <a:stretch>
            <a:fillRect/>
          </a:stretch>
        </a:blipFill>
      </p:bgPr>
    </p:bg>
    <p:spTree>
      <p:nvGrpSpPr>
        <p:cNvPr id="39" name="Shape 39"/>
        <p:cNvGrpSpPr/>
        <p:nvPr/>
      </p:nvGrpSpPr>
      <p:grpSpPr>
        <a:xfrm>
          <a:off x="0" y="0"/>
          <a:ext cx="0" cy="0"/>
          <a:chOff x="0" y="0"/>
          <a:chExt cx="0" cy="0"/>
        </a:xfrm>
      </p:grpSpPr>
      <p:pic>
        <p:nvPicPr>
          <p:cNvPr id="40" name="Google Shape;40;p11"/>
          <p:cNvPicPr preferRelativeResize="0"/>
          <p:nvPr/>
        </p:nvPicPr>
        <p:blipFill>
          <a:blip r:embed="rId3">
            <a:alphaModFix/>
          </a:blip>
          <a:stretch>
            <a:fillRect/>
          </a:stretch>
        </p:blipFill>
        <p:spPr>
          <a:xfrm>
            <a:off x="541875" y="592700"/>
            <a:ext cx="11650135" cy="6553201"/>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6.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26.xml"/><Relationship Id="rId11" Type="http://schemas.openxmlformats.org/officeDocument/2006/relationships/slideLayout" Target="../slideLayouts/slideLayout17.xml"/><Relationship Id="rId22" Type="http://schemas.openxmlformats.org/officeDocument/2006/relationships/slideLayout" Target="../slideLayouts/slideLayout28.xml"/><Relationship Id="rId10" Type="http://schemas.openxmlformats.org/officeDocument/2006/relationships/slideLayout" Target="../slideLayouts/slideLayout16.xml"/><Relationship Id="rId21" Type="http://schemas.openxmlformats.org/officeDocument/2006/relationships/slideLayout" Target="../slideLayouts/slideLayout27.xml"/><Relationship Id="rId13" Type="http://schemas.openxmlformats.org/officeDocument/2006/relationships/slideLayout" Target="../slideLayouts/slideLayout19.xml"/><Relationship Id="rId12" Type="http://schemas.openxmlformats.org/officeDocument/2006/relationships/slideLayout" Target="../slideLayouts/slideLayout18.xml"/><Relationship Id="rId23" Type="http://schemas.openxmlformats.org/officeDocument/2006/relationships/theme" Target="../theme/theme3.xml"/><Relationship Id="rId1" Type="http://schemas.openxmlformats.org/officeDocument/2006/relationships/slideLayout" Target="../slideLayouts/slideLayout7.xml"/><Relationship Id="rId2" Type="http://schemas.openxmlformats.org/officeDocument/2006/relationships/slideLayout" Target="../slideLayouts/slideLayout8.xml"/><Relationship Id="rId3" Type="http://schemas.openxmlformats.org/officeDocument/2006/relationships/slideLayout" Target="../slideLayouts/slideLayout9.xml"/><Relationship Id="rId4" Type="http://schemas.openxmlformats.org/officeDocument/2006/relationships/slideLayout" Target="../slideLayouts/slideLayout10.xml"/><Relationship Id="rId9" Type="http://schemas.openxmlformats.org/officeDocument/2006/relationships/slideLayout" Target="../slideLayouts/slideLayout15.xml"/><Relationship Id="rId15" Type="http://schemas.openxmlformats.org/officeDocument/2006/relationships/slideLayout" Target="../slideLayouts/slideLayout21.xml"/><Relationship Id="rId14" Type="http://schemas.openxmlformats.org/officeDocument/2006/relationships/slideLayout" Target="../slideLayouts/slideLayout20.xml"/><Relationship Id="rId17" Type="http://schemas.openxmlformats.org/officeDocument/2006/relationships/slideLayout" Target="../slideLayouts/slideLayout23.xml"/><Relationship Id="rId16" Type="http://schemas.openxmlformats.org/officeDocument/2006/relationships/slideLayout" Target="../slideLayouts/slideLayout22.xml"/><Relationship Id="rId5" Type="http://schemas.openxmlformats.org/officeDocument/2006/relationships/slideLayout" Target="../slideLayouts/slideLayout11.xml"/><Relationship Id="rId19" Type="http://schemas.openxmlformats.org/officeDocument/2006/relationships/slideLayout" Target="../slideLayouts/slideLayout25.xml"/><Relationship Id="rId6" Type="http://schemas.openxmlformats.org/officeDocument/2006/relationships/slideLayout" Target="../slideLayouts/slideLayout12.xml"/><Relationship Id="rId18" Type="http://schemas.openxmlformats.org/officeDocument/2006/relationships/slideLayout" Target="../slideLayouts/slideLayout24.xml"/><Relationship Id="rId7" Type="http://schemas.openxmlformats.org/officeDocument/2006/relationships/slideLayout" Target="../slideLayouts/slideLayout13.xml"/><Relationship Id="rId8"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11" Type="http://schemas.openxmlformats.org/officeDocument/2006/relationships/theme" Target="../theme/theme4.xml"/><Relationship Id="rId10" Type="http://schemas.openxmlformats.org/officeDocument/2006/relationships/slideLayout" Target="../slideLayouts/slideLayout38.xml"/><Relationship Id="rId1" Type="http://schemas.openxmlformats.org/officeDocument/2006/relationships/slideLayout" Target="../slideLayouts/slideLayout29.xml"/><Relationship Id="rId2" Type="http://schemas.openxmlformats.org/officeDocument/2006/relationships/slideLayout" Target="../slideLayouts/slideLayout30.xml"/><Relationship Id="rId3" Type="http://schemas.openxmlformats.org/officeDocument/2006/relationships/slideLayout" Target="../slideLayouts/slideLayout31.xml"/><Relationship Id="rId4" Type="http://schemas.openxmlformats.org/officeDocument/2006/relationships/slideLayout" Target="../slideLayouts/slideLayout32.xml"/><Relationship Id="rId9" Type="http://schemas.openxmlformats.org/officeDocument/2006/relationships/slideLayout" Target="../slideLayouts/slideLayout37.xml"/><Relationship Id="rId5" Type="http://schemas.openxmlformats.org/officeDocument/2006/relationships/slideLayout" Target="../slideLayouts/slideLayout33.xml"/><Relationship Id="rId6" Type="http://schemas.openxmlformats.org/officeDocument/2006/relationships/slideLayout" Target="../slideLayouts/slideLayout34.xml"/><Relationship Id="rId7" Type="http://schemas.openxmlformats.org/officeDocument/2006/relationships/slideLayout" Target="../slideLayouts/slideLayout35.xml"/><Relationship Id="rId8"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668337" y="411162"/>
            <a:ext cx="7859700" cy="5604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accent1"/>
              </a:buClr>
              <a:buSzPts val="4000"/>
              <a:buFont typeface="Calibri"/>
              <a:buNone/>
              <a:defRPr b="1" i="0" sz="4000" u="none" cap="none" strike="noStrike">
                <a:solidFill>
                  <a:schemeClr val="accen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1"/>
          <p:cNvSpPr txBox="1"/>
          <p:nvPr>
            <p:ph idx="1" type="body"/>
          </p:nvPr>
        </p:nvSpPr>
        <p:spPr>
          <a:xfrm>
            <a:off x="668337" y="1549400"/>
            <a:ext cx="10515600" cy="3841800"/>
          </a:xfrm>
          <a:prstGeom prst="rect">
            <a:avLst/>
          </a:prstGeom>
          <a:noFill/>
          <a:ln>
            <a:noFill/>
          </a:ln>
        </p:spPr>
        <p:txBody>
          <a:bodyPr anchorCtr="0" anchor="t" bIns="45700" lIns="91425" spcFirstLastPara="1" rIns="91425" wrap="square" tIns="45700">
            <a:noAutofit/>
          </a:bodyPr>
          <a:lstStyle>
            <a:lvl1pPr indent="-397510" lvl="0" marL="457200" marR="0" rtl="0" algn="l">
              <a:lnSpc>
                <a:spcPct val="90000"/>
              </a:lnSpc>
              <a:spcBef>
                <a:spcPts val="1000"/>
              </a:spcBef>
              <a:spcAft>
                <a:spcPts val="0"/>
              </a:spcAft>
              <a:buClr>
                <a:schemeClr val="accent3"/>
              </a:buClr>
              <a:buSzPts val="2660"/>
              <a:buFont typeface="Arial"/>
              <a:buChar char="&gt;"/>
              <a:defRPr b="0" i="0" sz="2800" u="none" cap="none" strike="noStrike">
                <a:solidFill>
                  <a:srgbClr val="525F7F"/>
                </a:solidFill>
                <a:latin typeface="Calibri"/>
                <a:ea typeface="Calibri"/>
                <a:cs typeface="Calibri"/>
                <a:sym typeface="Calibri"/>
              </a:defRPr>
            </a:lvl1pPr>
            <a:lvl2pPr indent="-373380" lvl="1" marL="914400" marR="0" rtl="0" algn="l">
              <a:lnSpc>
                <a:spcPct val="90000"/>
              </a:lnSpc>
              <a:spcBef>
                <a:spcPts val="500"/>
              </a:spcBef>
              <a:spcAft>
                <a:spcPts val="0"/>
              </a:spcAft>
              <a:buClr>
                <a:schemeClr val="accent3"/>
              </a:buClr>
              <a:buSzPts val="2280"/>
              <a:buFont typeface="Arial"/>
              <a:buChar char="&gt;"/>
              <a:defRPr b="0" i="0" sz="2400" u="none" cap="none" strike="noStrike">
                <a:solidFill>
                  <a:srgbClr val="525F7F"/>
                </a:solidFill>
                <a:latin typeface="Calibri"/>
                <a:ea typeface="Calibri"/>
                <a:cs typeface="Calibri"/>
                <a:sym typeface="Calibri"/>
              </a:defRPr>
            </a:lvl2pPr>
            <a:lvl3pPr indent="-349250" lvl="2" marL="1371600" marR="0" rtl="0" algn="l">
              <a:lnSpc>
                <a:spcPct val="90000"/>
              </a:lnSpc>
              <a:spcBef>
                <a:spcPts val="500"/>
              </a:spcBef>
              <a:spcAft>
                <a:spcPts val="0"/>
              </a:spcAft>
              <a:buClr>
                <a:schemeClr val="accent3"/>
              </a:buClr>
              <a:buSzPts val="1900"/>
              <a:buFont typeface="Arial"/>
              <a:buChar char="&gt;"/>
              <a:defRPr b="0" i="0" sz="2000" u="none" cap="none" strike="noStrike">
                <a:solidFill>
                  <a:srgbClr val="525F7F"/>
                </a:solidFill>
                <a:latin typeface="Calibri"/>
                <a:ea typeface="Calibri"/>
                <a:cs typeface="Calibri"/>
                <a:sym typeface="Calibri"/>
              </a:defRPr>
            </a:lvl3pPr>
            <a:lvl4pPr indent="-337185" lvl="3" marL="1828800" marR="0" rtl="0" algn="l">
              <a:lnSpc>
                <a:spcPct val="90000"/>
              </a:lnSpc>
              <a:spcBef>
                <a:spcPts val="500"/>
              </a:spcBef>
              <a:spcAft>
                <a:spcPts val="0"/>
              </a:spcAft>
              <a:buClr>
                <a:schemeClr val="accent3"/>
              </a:buClr>
              <a:buSzPts val="1710"/>
              <a:buFont typeface="Arial"/>
              <a:buChar char="&gt;"/>
              <a:defRPr b="0" i="0" sz="1800" u="none" cap="none" strike="noStrike">
                <a:solidFill>
                  <a:srgbClr val="525F7F"/>
                </a:solidFill>
                <a:latin typeface="Calibri"/>
                <a:ea typeface="Calibri"/>
                <a:cs typeface="Calibri"/>
                <a:sym typeface="Calibri"/>
              </a:defRPr>
            </a:lvl4pPr>
            <a:lvl5pPr indent="-337185" lvl="4" marL="2286000" marR="0" rtl="0" algn="l">
              <a:lnSpc>
                <a:spcPct val="90000"/>
              </a:lnSpc>
              <a:spcBef>
                <a:spcPts val="500"/>
              </a:spcBef>
              <a:spcAft>
                <a:spcPts val="0"/>
              </a:spcAft>
              <a:buClr>
                <a:schemeClr val="accent3"/>
              </a:buClr>
              <a:buSzPts val="1710"/>
              <a:buFont typeface="Arial"/>
              <a:buChar char="&gt;"/>
              <a:defRPr b="0" i="0" sz="1800" u="none" cap="none" strike="noStrike">
                <a:solidFill>
                  <a:srgbClr val="525F7F"/>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1" name="Shape 31"/>
        <p:cNvGrpSpPr/>
        <p:nvPr/>
      </p:nvGrpSpPr>
      <p:grpSpPr>
        <a:xfrm>
          <a:off x="0" y="0"/>
          <a:ext cx="0" cy="0"/>
          <a:chOff x="0" y="0"/>
          <a:chExt cx="0" cy="0"/>
        </a:xfrm>
      </p:grpSpPr>
      <p:sp>
        <p:nvSpPr>
          <p:cNvPr id="32" name="Google Shape;32;p8"/>
          <p:cNvSpPr txBox="1"/>
          <p:nvPr>
            <p:ph type="title"/>
          </p:nvPr>
        </p:nvSpPr>
        <p:spPr>
          <a:xfrm>
            <a:off x="304800" y="183092"/>
            <a:ext cx="5486400" cy="762000"/>
          </a:xfrm>
          <a:prstGeom prst="rect">
            <a:avLst/>
          </a:prstGeom>
          <a:noFill/>
          <a:ln>
            <a:noFill/>
          </a:ln>
        </p:spPr>
        <p:txBody>
          <a:bodyPr anchorCtr="0" anchor="ctr" bIns="30475" lIns="60950" spcFirstLastPara="1" rIns="60950" wrap="square" tIns="30475">
            <a:noAutofit/>
          </a:bodyPr>
          <a:lstStyle>
            <a:lvl1pPr lvl="0" marR="0" rtl="0" algn="ctr">
              <a:spcBef>
                <a:spcPts val="0"/>
              </a:spcBef>
              <a:spcAft>
                <a:spcPts val="0"/>
              </a:spcAft>
              <a:buClr>
                <a:schemeClr val="dk1"/>
              </a:buClr>
              <a:buSzPts val="2900"/>
              <a:buFont typeface="Calibri"/>
              <a:buNone/>
              <a:defRPr b="0" i="0" sz="2900" u="none" cap="none" strike="noStrike">
                <a:solidFill>
                  <a:schemeClr val="dk1"/>
                </a:solidFill>
                <a:latin typeface="Calibri"/>
                <a:ea typeface="Calibri"/>
                <a:cs typeface="Calibri"/>
                <a:sym typeface="Calibri"/>
              </a:defRPr>
            </a:lvl1pPr>
            <a:lvl2pPr lvl="1" rtl="0">
              <a:spcBef>
                <a:spcPts val="0"/>
              </a:spcBef>
              <a:spcAft>
                <a:spcPts val="0"/>
              </a:spcAft>
              <a:buSzPts val="900"/>
              <a:buNone/>
              <a:defRPr sz="1200"/>
            </a:lvl2pPr>
            <a:lvl3pPr lvl="2" rtl="0">
              <a:spcBef>
                <a:spcPts val="0"/>
              </a:spcBef>
              <a:spcAft>
                <a:spcPts val="0"/>
              </a:spcAft>
              <a:buSzPts val="900"/>
              <a:buNone/>
              <a:defRPr sz="1200"/>
            </a:lvl3pPr>
            <a:lvl4pPr lvl="3" rtl="0">
              <a:spcBef>
                <a:spcPts val="0"/>
              </a:spcBef>
              <a:spcAft>
                <a:spcPts val="0"/>
              </a:spcAft>
              <a:buSzPts val="900"/>
              <a:buNone/>
              <a:defRPr sz="1200"/>
            </a:lvl4pPr>
            <a:lvl5pPr lvl="4" rtl="0">
              <a:spcBef>
                <a:spcPts val="0"/>
              </a:spcBef>
              <a:spcAft>
                <a:spcPts val="0"/>
              </a:spcAft>
              <a:buSzPts val="900"/>
              <a:buNone/>
              <a:defRPr sz="1200"/>
            </a:lvl5pPr>
            <a:lvl6pPr lvl="5" rtl="0">
              <a:spcBef>
                <a:spcPts val="0"/>
              </a:spcBef>
              <a:spcAft>
                <a:spcPts val="0"/>
              </a:spcAft>
              <a:buSzPts val="900"/>
              <a:buNone/>
              <a:defRPr sz="1200"/>
            </a:lvl6pPr>
            <a:lvl7pPr lvl="6" rtl="0">
              <a:spcBef>
                <a:spcPts val="0"/>
              </a:spcBef>
              <a:spcAft>
                <a:spcPts val="0"/>
              </a:spcAft>
              <a:buSzPts val="900"/>
              <a:buNone/>
              <a:defRPr sz="1200"/>
            </a:lvl7pPr>
            <a:lvl8pPr lvl="7" rtl="0">
              <a:spcBef>
                <a:spcPts val="0"/>
              </a:spcBef>
              <a:spcAft>
                <a:spcPts val="0"/>
              </a:spcAft>
              <a:buSzPts val="900"/>
              <a:buNone/>
              <a:defRPr sz="1200"/>
            </a:lvl8pPr>
            <a:lvl9pPr lvl="8" rtl="0">
              <a:spcBef>
                <a:spcPts val="0"/>
              </a:spcBef>
              <a:spcAft>
                <a:spcPts val="0"/>
              </a:spcAft>
              <a:buSzPts val="900"/>
              <a:buNone/>
              <a:defRPr sz="1200"/>
            </a:lvl9pPr>
          </a:lstStyle>
          <a:p/>
        </p:txBody>
      </p:sp>
      <p:sp>
        <p:nvSpPr>
          <p:cNvPr id="33" name="Google Shape;33;p8"/>
          <p:cNvSpPr txBox="1"/>
          <p:nvPr>
            <p:ph idx="1" type="body"/>
          </p:nvPr>
        </p:nvSpPr>
        <p:spPr>
          <a:xfrm>
            <a:off x="304800" y="1066800"/>
            <a:ext cx="5486400" cy="3017400"/>
          </a:xfrm>
          <a:prstGeom prst="rect">
            <a:avLst/>
          </a:prstGeom>
          <a:noFill/>
          <a:ln>
            <a:noFill/>
          </a:ln>
        </p:spPr>
        <p:txBody>
          <a:bodyPr anchorCtr="0" anchor="t" bIns="30475" lIns="60950" spcFirstLastPara="1" rIns="60950" wrap="square" tIns="30475">
            <a:noAutofit/>
          </a:bodyPr>
          <a:lstStyle>
            <a:lvl1pPr indent="-361950" lvl="0" marL="457200" marR="0" rtl="0" algn="l">
              <a:spcBef>
                <a:spcPts val="4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9250" lvl="1" marL="914400" marR="0" rtl="0" algn="l">
              <a:spcBef>
                <a:spcPts val="400"/>
              </a:spcBef>
              <a:spcAft>
                <a:spcPts val="0"/>
              </a:spcAft>
              <a:buClr>
                <a:schemeClr val="dk1"/>
              </a:buClr>
              <a:buSzPts val="1900"/>
              <a:buFont typeface="Arial"/>
              <a:buChar char="–"/>
              <a:defRPr b="0" i="0" sz="1900" u="none" cap="none" strike="noStrike">
                <a:solidFill>
                  <a:schemeClr val="dk1"/>
                </a:solidFill>
                <a:latin typeface="Calibri"/>
                <a:ea typeface="Calibri"/>
                <a:cs typeface="Calibri"/>
                <a:sym typeface="Calibri"/>
              </a:defRPr>
            </a:lvl2pPr>
            <a:lvl3pPr indent="-330200" lvl="2" marL="1371600" marR="0" rtl="0" algn="l">
              <a:spcBef>
                <a:spcPts val="30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3pPr>
            <a:lvl4pPr indent="-311150" lvl="3" marL="1828800" marR="0" rtl="0" algn="l">
              <a:spcBef>
                <a:spcPts val="300"/>
              </a:spcBef>
              <a:spcAft>
                <a:spcPts val="0"/>
              </a:spcAft>
              <a:buClr>
                <a:schemeClr val="dk1"/>
              </a:buClr>
              <a:buSzPts val="1300"/>
              <a:buFont typeface="Arial"/>
              <a:buChar char="–"/>
              <a:defRPr b="0" i="0" sz="1300" u="none" cap="none" strike="noStrike">
                <a:solidFill>
                  <a:schemeClr val="dk1"/>
                </a:solidFill>
                <a:latin typeface="Calibri"/>
                <a:ea typeface="Calibri"/>
                <a:cs typeface="Calibri"/>
                <a:sym typeface="Calibri"/>
              </a:defRPr>
            </a:lvl4pPr>
            <a:lvl5pPr indent="-311150" lvl="4" marL="2286000" marR="0" rtl="0" algn="l">
              <a:spcBef>
                <a:spcPts val="300"/>
              </a:spcBef>
              <a:spcAft>
                <a:spcPts val="0"/>
              </a:spcAft>
              <a:buClr>
                <a:schemeClr val="dk1"/>
              </a:buClr>
              <a:buSzPts val="1300"/>
              <a:buFont typeface="Arial"/>
              <a:buChar char="»"/>
              <a:defRPr b="0" i="0" sz="1300" u="none" cap="none" strike="noStrike">
                <a:solidFill>
                  <a:schemeClr val="dk1"/>
                </a:solidFill>
                <a:latin typeface="Calibri"/>
                <a:ea typeface="Calibri"/>
                <a:cs typeface="Calibri"/>
                <a:sym typeface="Calibri"/>
              </a:defRPr>
            </a:lvl5pPr>
            <a:lvl6pPr indent="-311150" lvl="5" marL="2743200" marR="0" rtl="0" algn="l">
              <a:spcBef>
                <a:spcPts val="300"/>
              </a:spcBef>
              <a:spcAft>
                <a:spcPts val="0"/>
              </a:spcAft>
              <a:buClr>
                <a:schemeClr val="dk1"/>
              </a:buClr>
              <a:buSzPts val="1300"/>
              <a:buFont typeface="Arial"/>
              <a:buChar char="•"/>
              <a:defRPr b="0" i="0" sz="1300" u="none" cap="none" strike="noStrike">
                <a:solidFill>
                  <a:schemeClr val="dk1"/>
                </a:solidFill>
                <a:latin typeface="Calibri"/>
                <a:ea typeface="Calibri"/>
                <a:cs typeface="Calibri"/>
                <a:sym typeface="Calibri"/>
              </a:defRPr>
            </a:lvl6pPr>
            <a:lvl7pPr indent="-311150" lvl="6" marL="3200400" marR="0" rtl="0" algn="l">
              <a:spcBef>
                <a:spcPts val="300"/>
              </a:spcBef>
              <a:spcAft>
                <a:spcPts val="0"/>
              </a:spcAft>
              <a:buClr>
                <a:schemeClr val="dk1"/>
              </a:buClr>
              <a:buSzPts val="1300"/>
              <a:buFont typeface="Arial"/>
              <a:buChar char="•"/>
              <a:defRPr b="0" i="0" sz="1300" u="none" cap="none" strike="noStrike">
                <a:solidFill>
                  <a:schemeClr val="dk1"/>
                </a:solidFill>
                <a:latin typeface="Calibri"/>
                <a:ea typeface="Calibri"/>
                <a:cs typeface="Calibri"/>
                <a:sym typeface="Calibri"/>
              </a:defRPr>
            </a:lvl7pPr>
            <a:lvl8pPr indent="-311150" lvl="7" marL="3657600" marR="0" rtl="0" algn="l">
              <a:spcBef>
                <a:spcPts val="300"/>
              </a:spcBef>
              <a:spcAft>
                <a:spcPts val="0"/>
              </a:spcAft>
              <a:buClr>
                <a:schemeClr val="dk1"/>
              </a:buClr>
              <a:buSzPts val="1300"/>
              <a:buFont typeface="Arial"/>
              <a:buChar char="•"/>
              <a:defRPr b="0" i="0" sz="1300" u="none" cap="none" strike="noStrike">
                <a:solidFill>
                  <a:schemeClr val="dk1"/>
                </a:solidFill>
                <a:latin typeface="Calibri"/>
                <a:ea typeface="Calibri"/>
                <a:cs typeface="Calibri"/>
                <a:sym typeface="Calibri"/>
              </a:defRPr>
            </a:lvl8pPr>
            <a:lvl9pPr indent="-311150" lvl="8" marL="4114800" marR="0" rtl="0" algn="l">
              <a:spcBef>
                <a:spcPts val="300"/>
              </a:spcBef>
              <a:spcAft>
                <a:spcPts val="0"/>
              </a:spcAft>
              <a:buClr>
                <a:schemeClr val="dk1"/>
              </a:buClr>
              <a:buSzPts val="1300"/>
              <a:buFont typeface="Arial"/>
              <a:buChar char="•"/>
              <a:defRPr b="0" i="0" sz="1300" u="none" cap="none" strike="noStrike">
                <a:solidFill>
                  <a:schemeClr val="dk1"/>
                </a:solidFill>
                <a:latin typeface="Calibri"/>
                <a:ea typeface="Calibri"/>
                <a:cs typeface="Calibri"/>
                <a:sym typeface="Calibri"/>
              </a:defRPr>
            </a:lvl9pPr>
          </a:lstStyle>
          <a:p/>
        </p:txBody>
      </p:sp>
      <p:sp>
        <p:nvSpPr>
          <p:cNvPr id="34" name="Google Shape;34;p8"/>
          <p:cNvSpPr txBox="1"/>
          <p:nvPr>
            <p:ph idx="10" type="dt"/>
          </p:nvPr>
        </p:nvSpPr>
        <p:spPr>
          <a:xfrm>
            <a:off x="304800" y="4237567"/>
            <a:ext cx="1422300" cy="243300"/>
          </a:xfrm>
          <a:prstGeom prst="rect">
            <a:avLst/>
          </a:prstGeom>
          <a:noFill/>
          <a:ln>
            <a:noFill/>
          </a:ln>
        </p:spPr>
        <p:txBody>
          <a:bodyPr anchorCtr="0" anchor="ctr" bIns="30475" lIns="60950" spcFirstLastPara="1" rIns="60950" wrap="square" tIns="30475">
            <a:noAutofit/>
          </a:bodyPr>
          <a:lstStyle>
            <a:lvl1pPr lvl="0" marR="0" rtl="0" algn="l">
              <a:spcBef>
                <a:spcPts val="0"/>
              </a:spcBef>
              <a:spcAft>
                <a:spcPts val="0"/>
              </a:spcAft>
              <a:buSzPts val="900"/>
              <a:buNone/>
              <a:defRPr b="0" i="0" sz="800" u="none" cap="none" strike="noStrike">
                <a:solidFill>
                  <a:srgbClr val="888888"/>
                </a:solidFill>
                <a:latin typeface="Calibri"/>
                <a:ea typeface="Calibri"/>
                <a:cs typeface="Calibri"/>
                <a:sym typeface="Calibri"/>
              </a:defRPr>
            </a:lvl1pPr>
            <a:lvl2pPr lvl="1"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2pPr>
            <a:lvl3pPr lvl="2"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3pPr>
            <a:lvl4pPr lvl="3"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4pPr>
            <a:lvl5pPr lvl="4"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5pPr>
            <a:lvl6pPr lvl="5"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6pPr>
            <a:lvl7pPr lvl="6"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7pPr>
            <a:lvl8pPr lvl="7"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8pPr>
            <a:lvl9pPr lvl="8"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9pPr>
          </a:lstStyle>
          <a:p/>
        </p:txBody>
      </p:sp>
      <p:sp>
        <p:nvSpPr>
          <p:cNvPr id="35" name="Google Shape;35;p8"/>
          <p:cNvSpPr txBox="1"/>
          <p:nvPr>
            <p:ph idx="11" type="ftr"/>
          </p:nvPr>
        </p:nvSpPr>
        <p:spPr>
          <a:xfrm>
            <a:off x="2082800" y="4237567"/>
            <a:ext cx="1930500" cy="243300"/>
          </a:xfrm>
          <a:prstGeom prst="rect">
            <a:avLst/>
          </a:prstGeom>
          <a:noFill/>
          <a:ln>
            <a:noFill/>
          </a:ln>
        </p:spPr>
        <p:txBody>
          <a:bodyPr anchorCtr="0" anchor="ctr" bIns="30475" lIns="60950" spcFirstLastPara="1" rIns="60950" wrap="square" tIns="30475">
            <a:noAutofit/>
          </a:bodyPr>
          <a:lstStyle>
            <a:lvl1pPr lvl="0" marR="0" rtl="0" algn="ctr">
              <a:spcBef>
                <a:spcPts val="0"/>
              </a:spcBef>
              <a:spcAft>
                <a:spcPts val="0"/>
              </a:spcAft>
              <a:buSzPts val="900"/>
              <a:buNone/>
              <a:defRPr b="0" i="0" sz="800" u="none" cap="none" strike="noStrike">
                <a:solidFill>
                  <a:srgbClr val="888888"/>
                </a:solidFill>
                <a:latin typeface="Calibri"/>
                <a:ea typeface="Calibri"/>
                <a:cs typeface="Calibri"/>
                <a:sym typeface="Calibri"/>
              </a:defRPr>
            </a:lvl1pPr>
            <a:lvl2pPr lvl="1"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2pPr>
            <a:lvl3pPr lvl="2"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3pPr>
            <a:lvl4pPr lvl="3"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4pPr>
            <a:lvl5pPr lvl="4"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5pPr>
            <a:lvl6pPr lvl="5"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6pPr>
            <a:lvl7pPr lvl="6"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7pPr>
            <a:lvl8pPr lvl="7"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8pPr>
            <a:lvl9pPr lvl="8"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9pPr>
          </a:lstStyle>
          <a:p/>
        </p:txBody>
      </p:sp>
      <p:sp>
        <p:nvSpPr>
          <p:cNvPr id="36" name="Google Shape;36;p8"/>
          <p:cNvSpPr txBox="1"/>
          <p:nvPr>
            <p:ph idx="12" type="sldNum"/>
          </p:nvPr>
        </p:nvSpPr>
        <p:spPr>
          <a:xfrm>
            <a:off x="4368800" y="4237567"/>
            <a:ext cx="1422300" cy="243300"/>
          </a:xfrm>
          <a:prstGeom prst="rect">
            <a:avLst/>
          </a:prstGeom>
          <a:noFill/>
          <a:ln>
            <a:noFill/>
          </a:ln>
        </p:spPr>
        <p:txBody>
          <a:bodyPr anchorCtr="0" anchor="ctr" bIns="30475" lIns="60950" spcFirstLastPara="1" rIns="60950" wrap="square" tIns="30475">
            <a:noAutofit/>
          </a:bodyPr>
          <a:lstStyle>
            <a:lvl1pPr indent="0" lvl="0" marL="0" marR="0" rtl="0" algn="r">
              <a:spcBef>
                <a:spcPts val="0"/>
              </a:spcBef>
              <a:buNone/>
              <a:defRPr b="0" i="0" sz="800" u="none" cap="none" strike="noStrike">
                <a:solidFill>
                  <a:srgbClr val="888888"/>
                </a:solidFill>
                <a:latin typeface="Calibri"/>
                <a:ea typeface="Calibri"/>
                <a:cs typeface="Calibri"/>
                <a:sym typeface="Calibri"/>
              </a:defRPr>
            </a:lvl1pPr>
            <a:lvl2pPr indent="0" lvl="1" marL="0" marR="0" rtl="0" algn="r">
              <a:spcBef>
                <a:spcPts val="0"/>
              </a:spcBef>
              <a:buNone/>
              <a:defRPr b="0" i="0" sz="800" u="none" cap="none" strike="noStrike">
                <a:solidFill>
                  <a:srgbClr val="888888"/>
                </a:solidFill>
                <a:latin typeface="Calibri"/>
                <a:ea typeface="Calibri"/>
                <a:cs typeface="Calibri"/>
                <a:sym typeface="Calibri"/>
              </a:defRPr>
            </a:lvl2pPr>
            <a:lvl3pPr indent="0" lvl="2" marL="0" marR="0" rtl="0" algn="r">
              <a:spcBef>
                <a:spcPts val="0"/>
              </a:spcBef>
              <a:buNone/>
              <a:defRPr b="0" i="0" sz="800" u="none" cap="none" strike="noStrike">
                <a:solidFill>
                  <a:srgbClr val="888888"/>
                </a:solidFill>
                <a:latin typeface="Calibri"/>
                <a:ea typeface="Calibri"/>
                <a:cs typeface="Calibri"/>
                <a:sym typeface="Calibri"/>
              </a:defRPr>
            </a:lvl3pPr>
            <a:lvl4pPr indent="0" lvl="3" marL="0" marR="0" rtl="0" algn="r">
              <a:spcBef>
                <a:spcPts val="0"/>
              </a:spcBef>
              <a:buNone/>
              <a:defRPr b="0" i="0" sz="800" u="none" cap="none" strike="noStrike">
                <a:solidFill>
                  <a:srgbClr val="888888"/>
                </a:solidFill>
                <a:latin typeface="Calibri"/>
                <a:ea typeface="Calibri"/>
                <a:cs typeface="Calibri"/>
                <a:sym typeface="Calibri"/>
              </a:defRPr>
            </a:lvl4pPr>
            <a:lvl5pPr indent="0" lvl="4" marL="0" marR="0" rtl="0" algn="r">
              <a:spcBef>
                <a:spcPts val="0"/>
              </a:spcBef>
              <a:buNone/>
              <a:defRPr b="0" i="0" sz="800" u="none" cap="none" strike="noStrike">
                <a:solidFill>
                  <a:srgbClr val="888888"/>
                </a:solidFill>
                <a:latin typeface="Calibri"/>
                <a:ea typeface="Calibri"/>
                <a:cs typeface="Calibri"/>
                <a:sym typeface="Calibri"/>
              </a:defRPr>
            </a:lvl5pPr>
            <a:lvl6pPr indent="0" lvl="5" marL="0" marR="0" rtl="0" algn="r">
              <a:spcBef>
                <a:spcPts val="0"/>
              </a:spcBef>
              <a:buNone/>
              <a:defRPr b="0" i="0" sz="800" u="none" cap="none" strike="noStrike">
                <a:solidFill>
                  <a:srgbClr val="888888"/>
                </a:solidFill>
                <a:latin typeface="Calibri"/>
                <a:ea typeface="Calibri"/>
                <a:cs typeface="Calibri"/>
                <a:sym typeface="Calibri"/>
              </a:defRPr>
            </a:lvl6pPr>
            <a:lvl7pPr indent="0" lvl="6" marL="0" marR="0" rtl="0" algn="r">
              <a:spcBef>
                <a:spcPts val="0"/>
              </a:spcBef>
              <a:buNone/>
              <a:defRPr b="0" i="0" sz="800" u="none" cap="none" strike="noStrike">
                <a:solidFill>
                  <a:srgbClr val="888888"/>
                </a:solidFill>
                <a:latin typeface="Calibri"/>
                <a:ea typeface="Calibri"/>
                <a:cs typeface="Calibri"/>
                <a:sym typeface="Calibri"/>
              </a:defRPr>
            </a:lvl7pPr>
            <a:lvl8pPr indent="0" lvl="7" marL="0" marR="0" rtl="0" algn="r">
              <a:spcBef>
                <a:spcPts val="0"/>
              </a:spcBef>
              <a:buNone/>
              <a:defRPr b="0" i="0" sz="800" u="none" cap="none" strike="noStrike">
                <a:solidFill>
                  <a:srgbClr val="888888"/>
                </a:solidFill>
                <a:latin typeface="Calibri"/>
                <a:ea typeface="Calibri"/>
                <a:cs typeface="Calibri"/>
                <a:sym typeface="Calibri"/>
              </a:defRPr>
            </a:lvl8pPr>
            <a:lvl9pPr indent="0" lvl="8" marL="0" marR="0" rtl="0" algn="r">
              <a:spcBef>
                <a:spcPts val="0"/>
              </a:spcBef>
              <a:buNone/>
              <a:defRPr b="0" i="0" sz="8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 id="2147483665" r:id="rId12"/>
    <p:sldLayoutId id="2147483666" r:id="rId13"/>
    <p:sldLayoutId id="2147483667" r:id="rId14"/>
    <p:sldLayoutId id="2147483668" r:id="rId15"/>
    <p:sldLayoutId id="2147483669" r:id="rId16"/>
    <p:sldLayoutId id="2147483670" r:id="rId17"/>
    <p:sldLayoutId id="2147483671" r:id="rId18"/>
    <p:sldLayoutId id="2147483672" r:id="rId19"/>
    <p:sldLayoutId id="2147483673" r:id="rId20"/>
    <p:sldLayoutId id="2147483674" r:id="rId21"/>
    <p:sldLayoutId id="2147483675" r:id="rId2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1" name="Shape 81"/>
        <p:cNvGrpSpPr/>
        <p:nvPr/>
      </p:nvGrpSpPr>
      <p:grpSpPr>
        <a:xfrm>
          <a:off x="0" y="0"/>
          <a:ext cx="0" cy="0"/>
          <a:chOff x="0" y="0"/>
          <a:chExt cx="0" cy="0"/>
        </a:xfrm>
      </p:grpSpPr>
      <p:sp>
        <p:nvSpPr>
          <p:cNvPr id="82" name="Google Shape;82;p31"/>
          <p:cNvSpPr txBox="1"/>
          <p:nvPr>
            <p:ph type="title"/>
          </p:nvPr>
        </p:nvSpPr>
        <p:spPr>
          <a:xfrm>
            <a:off x="304800" y="183092"/>
            <a:ext cx="5486400" cy="762000"/>
          </a:xfrm>
          <a:prstGeom prst="rect">
            <a:avLst/>
          </a:prstGeom>
          <a:noFill/>
          <a:ln>
            <a:noFill/>
          </a:ln>
        </p:spPr>
        <p:txBody>
          <a:bodyPr anchorCtr="0" anchor="ctr" bIns="30475" lIns="60950" spcFirstLastPara="1" rIns="60950" wrap="square" tIns="30475">
            <a:noAutofit/>
          </a:bodyPr>
          <a:lstStyle>
            <a:lvl1pPr lvl="0" marR="0" rtl="0" algn="ctr">
              <a:spcBef>
                <a:spcPts val="0"/>
              </a:spcBef>
              <a:spcAft>
                <a:spcPts val="0"/>
              </a:spcAft>
              <a:buClr>
                <a:schemeClr val="dk1"/>
              </a:buClr>
              <a:buSzPts val="2900"/>
              <a:buFont typeface="Calibri"/>
              <a:buNone/>
              <a:defRPr b="0" i="0" sz="2900" u="none" cap="none" strike="noStrike">
                <a:solidFill>
                  <a:schemeClr val="dk1"/>
                </a:solidFill>
                <a:latin typeface="Calibri"/>
                <a:ea typeface="Calibri"/>
                <a:cs typeface="Calibri"/>
                <a:sym typeface="Calibri"/>
              </a:defRPr>
            </a:lvl1pPr>
            <a:lvl2pPr lvl="1" rtl="0">
              <a:spcBef>
                <a:spcPts val="0"/>
              </a:spcBef>
              <a:spcAft>
                <a:spcPts val="0"/>
              </a:spcAft>
              <a:buSzPts val="900"/>
              <a:buNone/>
              <a:defRPr sz="1200"/>
            </a:lvl2pPr>
            <a:lvl3pPr lvl="2" rtl="0">
              <a:spcBef>
                <a:spcPts val="0"/>
              </a:spcBef>
              <a:spcAft>
                <a:spcPts val="0"/>
              </a:spcAft>
              <a:buSzPts val="900"/>
              <a:buNone/>
              <a:defRPr sz="1200"/>
            </a:lvl3pPr>
            <a:lvl4pPr lvl="3" rtl="0">
              <a:spcBef>
                <a:spcPts val="0"/>
              </a:spcBef>
              <a:spcAft>
                <a:spcPts val="0"/>
              </a:spcAft>
              <a:buSzPts val="900"/>
              <a:buNone/>
              <a:defRPr sz="1200"/>
            </a:lvl4pPr>
            <a:lvl5pPr lvl="4" rtl="0">
              <a:spcBef>
                <a:spcPts val="0"/>
              </a:spcBef>
              <a:spcAft>
                <a:spcPts val="0"/>
              </a:spcAft>
              <a:buSzPts val="900"/>
              <a:buNone/>
              <a:defRPr sz="1200"/>
            </a:lvl5pPr>
            <a:lvl6pPr lvl="5" rtl="0">
              <a:spcBef>
                <a:spcPts val="0"/>
              </a:spcBef>
              <a:spcAft>
                <a:spcPts val="0"/>
              </a:spcAft>
              <a:buSzPts val="900"/>
              <a:buNone/>
              <a:defRPr sz="1200"/>
            </a:lvl6pPr>
            <a:lvl7pPr lvl="6" rtl="0">
              <a:spcBef>
                <a:spcPts val="0"/>
              </a:spcBef>
              <a:spcAft>
                <a:spcPts val="0"/>
              </a:spcAft>
              <a:buSzPts val="900"/>
              <a:buNone/>
              <a:defRPr sz="1200"/>
            </a:lvl7pPr>
            <a:lvl8pPr lvl="7" rtl="0">
              <a:spcBef>
                <a:spcPts val="0"/>
              </a:spcBef>
              <a:spcAft>
                <a:spcPts val="0"/>
              </a:spcAft>
              <a:buSzPts val="900"/>
              <a:buNone/>
              <a:defRPr sz="1200"/>
            </a:lvl8pPr>
            <a:lvl9pPr lvl="8" rtl="0">
              <a:spcBef>
                <a:spcPts val="0"/>
              </a:spcBef>
              <a:spcAft>
                <a:spcPts val="0"/>
              </a:spcAft>
              <a:buSzPts val="900"/>
              <a:buNone/>
              <a:defRPr sz="1200"/>
            </a:lvl9pPr>
          </a:lstStyle>
          <a:p/>
        </p:txBody>
      </p:sp>
      <p:sp>
        <p:nvSpPr>
          <p:cNvPr id="83" name="Google Shape;83;p31"/>
          <p:cNvSpPr txBox="1"/>
          <p:nvPr>
            <p:ph idx="1" type="body"/>
          </p:nvPr>
        </p:nvSpPr>
        <p:spPr>
          <a:xfrm>
            <a:off x="304800" y="1066800"/>
            <a:ext cx="5486400" cy="3017400"/>
          </a:xfrm>
          <a:prstGeom prst="rect">
            <a:avLst/>
          </a:prstGeom>
          <a:noFill/>
          <a:ln>
            <a:noFill/>
          </a:ln>
        </p:spPr>
        <p:txBody>
          <a:bodyPr anchorCtr="0" anchor="t" bIns="30475" lIns="60950" spcFirstLastPara="1" rIns="60950" wrap="square" tIns="30475">
            <a:noAutofit/>
          </a:bodyPr>
          <a:lstStyle>
            <a:lvl1pPr indent="-361950" lvl="0" marL="457200" marR="0" rtl="0" algn="l">
              <a:spcBef>
                <a:spcPts val="4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9250" lvl="1" marL="914400" marR="0" rtl="0" algn="l">
              <a:spcBef>
                <a:spcPts val="400"/>
              </a:spcBef>
              <a:spcAft>
                <a:spcPts val="0"/>
              </a:spcAft>
              <a:buClr>
                <a:schemeClr val="dk1"/>
              </a:buClr>
              <a:buSzPts val="1900"/>
              <a:buFont typeface="Arial"/>
              <a:buChar char="–"/>
              <a:defRPr b="0" i="0" sz="1900" u="none" cap="none" strike="noStrike">
                <a:solidFill>
                  <a:schemeClr val="dk1"/>
                </a:solidFill>
                <a:latin typeface="Calibri"/>
                <a:ea typeface="Calibri"/>
                <a:cs typeface="Calibri"/>
                <a:sym typeface="Calibri"/>
              </a:defRPr>
            </a:lvl2pPr>
            <a:lvl3pPr indent="-330200" lvl="2" marL="1371600" marR="0" rtl="0" algn="l">
              <a:spcBef>
                <a:spcPts val="30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3pPr>
            <a:lvl4pPr indent="-311150" lvl="3" marL="1828800" marR="0" rtl="0" algn="l">
              <a:spcBef>
                <a:spcPts val="300"/>
              </a:spcBef>
              <a:spcAft>
                <a:spcPts val="0"/>
              </a:spcAft>
              <a:buClr>
                <a:schemeClr val="dk1"/>
              </a:buClr>
              <a:buSzPts val="1300"/>
              <a:buFont typeface="Arial"/>
              <a:buChar char="–"/>
              <a:defRPr b="0" i="0" sz="1300" u="none" cap="none" strike="noStrike">
                <a:solidFill>
                  <a:schemeClr val="dk1"/>
                </a:solidFill>
                <a:latin typeface="Calibri"/>
                <a:ea typeface="Calibri"/>
                <a:cs typeface="Calibri"/>
                <a:sym typeface="Calibri"/>
              </a:defRPr>
            </a:lvl4pPr>
            <a:lvl5pPr indent="-311150" lvl="4" marL="2286000" marR="0" rtl="0" algn="l">
              <a:spcBef>
                <a:spcPts val="300"/>
              </a:spcBef>
              <a:spcAft>
                <a:spcPts val="0"/>
              </a:spcAft>
              <a:buClr>
                <a:schemeClr val="dk1"/>
              </a:buClr>
              <a:buSzPts val="1300"/>
              <a:buFont typeface="Arial"/>
              <a:buChar char="»"/>
              <a:defRPr b="0" i="0" sz="1300" u="none" cap="none" strike="noStrike">
                <a:solidFill>
                  <a:schemeClr val="dk1"/>
                </a:solidFill>
                <a:latin typeface="Calibri"/>
                <a:ea typeface="Calibri"/>
                <a:cs typeface="Calibri"/>
                <a:sym typeface="Calibri"/>
              </a:defRPr>
            </a:lvl5pPr>
            <a:lvl6pPr indent="-311150" lvl="5" marL="2743200" marR="0" rtl="0" algn="l">
              <a:spcBef>
                <a:spcPts val="300"/>
              </a:spcBef>
              <a:spcAft>
                <a:spcPts val="0"/>
              </a:spcAft>
              <a:buClr>
                <a:schemeClr val="dk1"/>
              </a:buClr>
              <a:buSzPts val="1300"/>
              <a:buFont typeface="Arial"/>
              <a:buChar char="•"/>
              <a:defRPr b="0" i="0" sz="1300" u="none" cap="none" strike="noStrike">
                <a:solidFill>
                  <a:schemeClr val="dk1"/>
                </a:solidFill>
                <a:latin typeface="Calibri"/>
                <a:ea typeface="Calibri"/>
                <a:cs typeface="Calibri"/>
                <a:sym typeface="Calibri"/>
              </a:defRPr>
            </a:lvl6pPr>
            <a:lvl7pPr indent="-311150" lvl="6" marL="3200400" marR="0" rtl="0" algn="l">
              <a:spcBef>
                <a:spcPts val="300"/>
              </a:spcBef>
              <a:spcAft>
                <a:spcPts val="0"/>
              </a:spcAft>
              <a:buClr>
                <a:schemeClr val="dk1"/>
              </a:buClr>
              <a:buSzPts val="1300"/>
              <a:buFont typeface="Arial"/>
              <a:buChar char="•"/>
              <a:defRPr b="0" i="0" sz="1300" u="none" cap="none" strike="noStrike">
                <a:solidFill>
                  <a:schemeClr val="dk1"/>
                </a:solidFill>
                <a:latin typeface="Calibri"/>
                <a:ea typeface="Calibri"/>
                <a:cs typeface="Calibri"/>
                <a:sym typeface="Calibri"/>
              </a:defRPr>
            </a:lvl7pPr>
            <a:lvl8pPr indent="-311150" lvl="7" marL="3657600" marR="0" rtl="0" algn="l">
              <a:spcBef>
                <a:spcPts val="300"/>
              </a:spcBef>
              <a:spcAft>
                <a:spcPts val="0"/>
              </a:spcAft>
              <a:buClr>
                <a:schemeClr val="dk1"/>
              </a:buClr>
              <a:buSzPts val="1300"/>
              <a:buFont typeface="Arial"/>
              <a:buChar char="•"/>
              <a:defRPr b="0" i="0" sz="1300" u="none" cap="none" strike="noStrike">
                <a:solidFill>
                  <a:schemeClr val="dk1"/>
                </a:solidFill>
                <a:latin typeface="Calibri"/>
                <a:ea typeface="Calibri"/>
                <a:cs typeface="Calibri"/>
                <a:sym typeface="Calibri"/>
              </a:defRPr>
            </a:lvl8pPr>
            <a:lvl9pPr indent="-311150" lvl="8" marL="4114800" marR="0" rtl="0" algn="l">
              <a:spcBef>
                <a:spcPts val="300"/>
              </a:spcBef>
              <a:spcAft>
                <a:spcPts val="0"/>
              </a:spcAft>
              <a:buClr>
                <a:schemeClr val="dk1"/>
              </a:buClr>
              <a:buSzPts val="1300"/>
              <a:buFont typeface="Arial"/>
              <a:buChar char="•"/>
              <a:defRPr b="0" i="0" sz="1300" u="none" cap="none" strike="noStrike">
                <a:solidFill>
                  <a:schemeClr val="dk1"/>
                </a:solidFill>
                <a:latin typeface="Calibri"/>
                <a:ea typeface="Calibri"/>
                <a:cs typeface="Calibri"/>
                <a:sym typeface="Calibri"/>
              </a:defRPr>
            </a:lvl9pPr>
          </a:lstStyle>
          <a:p/>
        </p:txBody>
      </p:sp>
      <p:sp>
        <p:nvSpPr>
          <p:cNvPr id="84" name="Google Shape;84;p31"/>
          <p:cNvSpPr txBox="1"/>
          <p:nvPr>
            <p:ph idx="10" type="dt"/>
          </p:nvPr>
        </p:nvSpPr>
        <p:spPr>
          <a:xfrm>
            <a:off x="304800" y="4237567"/>
            <a:ext cx="1422300" cy="243300"/>
          </a:xfrm>
          <a:prstGeom prst="rect">
            <a:avLst/>
          </a:prstGeom>
          <a:noFill/>
          <a:ln>
            <a:noFill/>
          </a:ln>
        </p:spPr>
        <p:txBody>
          <a:bodyPr anchorCtr="0" anchor="ctr" bIns="30475" lIns="60950" spcFirstLastPara="1" rIns="60950" wrap="square" tIns="30475">
            <a:noAutofit/>
          </a:bodyPr>
          <a:lstStyle>
            <a:lvl1pPr lvl="0" marR="0" rtl="0" algn="l">
              <a:spcBef>
                <a:spcPts val="0"/>
              </a:spcBef>
              <a:spcAft>
                <a:spcPts val="0"/>
              </a:spcAft>
              <a:buSzPts val="900"/>
              <a:buNone/>
              <a:defRPr b="0" i="0" sz="800" u="none" cap="none" strike="noStrike">
                <a:solidFill>
                  <a:srgbClr val="888888"/>
                </a:solidFill>
                <a:latin typeface="Calibri"/>
                <a:ea typeface="Calibri"/>
                <a:cs typeface="Calibri"/>
                <a:sym typeface="Calibri"/>
              </a:defRPr>
            </a:lvl1pPr>
            <a:lvl2pPr lvl="1"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2pPr>
            <a:lvl3pPr lvl="2"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3pPr>
            <a:lvl4pPr lvl="3"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4pPr>
            <a:lvl5pPr lvl="4"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5pPr>
            <a:lvl6pPr lvl="5"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6pPr>
            <a:lvl7pPr lvl="6"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7pPr>
            <a:lvl8pPr lvl="7"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8pPr>
            <a:lvl9pPr lvl="8"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9pPr>
          </a:lstStyle>
          <a:p/>
        </p:txBody>
      </p:sp>
      <p:sp>
        <p:nvSpPr>
          <p:cNvPr id="85" name="Google Shape;85;p31"/>
          <p:cNvSpPr txBox="1"/>
          <p:nvPr>
            <p:ph idx="11" type="ftr"/>
          </p:nvPr>
        </p:nvSpPr>
        <p:spPr>
          <a:xfrm>
            <a:off x="2082800" y="4237567"/>
            <a:ext cx="1930500" cy="243300"/>
          </a:xfrm>
          <a:prstGeom prst="rect">
            <a:avLst/>
          </a:prstGeom>
          <a:noFill/>
          <a:ln>
            <a:noFill/>
          </a:ln>
        </p:spPr>
        <p:txBody>
          <a:bodyPr anchorCtr="0" anchor="ctr" bIns="30475" lIns="60950" spcFirstLastPara="1" rIns="60950" wrap="square" tIns="30475">
            <a:noAutofit/>
          </a:bodyPr>
          <a:lstStyle>
            <a:lvl1pPr lvl="0" marR="0" rtl="0" algn="ctr">
              <a:spcBef>
                <a:spcPts val="0"/>
              </a:spcBef>
              <a:spcAft>
                <a:spcPts val="0"/>
              </a:spcAft>
              <a:buSzPts val="900"/>
              <a:buNone/>
              <a:defRPr b="0" i="0" sz="800" u="none" cap="none" strike="noStrike">
                <a:solidFill>
                  <a:srgbClr val="888888"/>
                </a:solidFill>
                <a:latin typeface="Calibri"/>
                <a:ea typeface="Calibri"/>
                <a:cs typeface="Calibri"/>
                <a:sym typeface="Calibri"/>
              </a:defRPr>
            </a:lvl1pPr>
            <a:lvl2pPr lvl="1"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2pPr>
            <a:lvl3pPr lvl="2"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3pPr>
            <a:lvl4pPr lvl="3"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4pPr>
            <a:lvl5pPr lvl="4"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5pPr>
            <a:lvl6pPr lvl="5"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6pPr>
            <a:lvl7pPr lvl="6"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7pPr>
            <a:lvl8pPr lvl="7"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8pPr>
            <a:lvl9pPr lvl="8"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9pPr>
          </a:lstStyle>
          <a:p/>
        </p:txBody>
      </p:sp>
      <p:sp>
        <p:nvSpPr>
          <p:cNvPr id="86" name="Google Shape;86;p31"/>
          <p:cNvSpPr txBox="1"/>
          <p:nvPr>
            <p:ph idx="12" type="sldNum"/>
          </p:nvPr>
        </p:nvSpPr>
        <p:spPr>
          <a:xfrm>
            <a:off x="4368800" y="4237567"/>
            <a:ext cx="1422300" cy="243300"/>
          </a:xfrm>
          <a:prstGeom prst="rect">
            <a:avLst/>
          </a:prstGeom>
          <a:noFill/>
          <a:ln>
            <a:noFill/>
          </a:ln>
        </p:spPr>
        <p:txBody>
          <a:bodyPr anchorCtr="0" anchor="ctr" bIns="30475" lIns="60950" spcFirstLastPara="1" rIns="60950" wrap="square" tIns="30475">
            <a:noAutofit/>
          </a:bodyPr>
          <a:lstStyle>
            <a:lvl1pPr indent="0" lvl="0" marL="0" marR="0" rtl="0" algn="r">
              <a:spcBef>
                <a:spcPts val="0"/>
              </a:spcBef>
              <a:buNone/>
              <a:defRPr b="0" i="0" sz="800" u="none" cap="none" strike="noStrike">
                <a:solidFill>
                  <a:srgbClr val="888888"/>
                </a:solidFill>
                <a:latin typeface="Calibri"/>
                <a:ea typeface="Calibri"/>
                <a:cs typeface="Calibri"/>
                <a:sym typeface="Calibri"/>
              </a:defRPr>
            </a:lvl1pPr>
            <a:lvl2pPr indent="0" lvl="1" marL="0" marR="0" rtl="0" algn="r">
              <a:spcBef>
                <a:spcPts val="0"/>
              </a:spcBef>
              <a:buNone/>
              <a:defRPr b="0" i="0" sz="800" u="none" cap="none" strike="noStrike">
                <a:solidFill>
                  <a:srgbClr val="888888"/>
                </a:solidFill>
                <a:latin typeface="Calibri"/>
                <a:ea typeface="Calibri"/>
                <a:cs typeface="Calibri"/>
                <a:sym typeface="Calibri"/>
              </a:defRPr>
            </a:lvl2pPr>
            <a:lvl3pPr indent="0" lvl="2" marL="0" marR="0" rtl="0" algn="r">
              <a:spcBef>
                <a:spcPts val="0"/>
              </a:spcBef>
              <a:buNone/>
              <a:defRPr b="0" i="0" sz="800" u="none" cap="none" strike="noStrike">
                <a:solidFill>
                  <a:srgbClr val="888888"/>
                </a:solidFill>
                <a:latin typeface="Calibri"/>
                <a:ea typeface="Calibri"/>
                <a:cs typeface="Calibri"/>
                <a:sym typeface="Calibri"/>
              </a:defRPr>
            </a:lvl3pPr>
            <a:lvl4pPr indent="0" lvl="3" marL="0" marR="0" rtl="0" algn="r">
              <a:spcBef>
                <a:spcPts val="0"/>
              </a:spcBef>
              <a:buNone/>
              <a:defRPr b="0" i="0" sz="800" u="none" cap="none" strike="noStrike">
                <a:solidFill>
                  <a:srgbClr val="888888"/>
                </a:solidFill>
                <a:latin typeface="Calibri"/>
                <a:ea typeface="Calibri"/>
                <a:cs typeface="Calibri"/>
                <a:sym typeface="Calibri"/>
              </a:defRPr>
            </a:lvl4pPr>
            <a:lvl5pPr indent="0" lvl="4" marL="0" marR="0" rtl="0" algn="r">
              <a:spcBef>
                <a:spcPts val="0"/>
              </a:spcBef>
              <a:buNone/>
              <a:defRPr b="0" i="0" sz="800" u="none" cap="none" strike="noStrike">
                <a:solidFill>
                  <a:srgbClr val="888888"/>
                </a:solidFill>
                <a:latin typeface="Calibri"/>
                <a:ea typeface="Calibri"/>
                <a:cs typeface="Calibri"/>
                <a:sym typeface="Calibri"/>
              </a:defRPr>
            </a:lvl5pPr>
            <a:lvl6pPr indent="0" lvl="5" marL="0" marR="0" rtl="0" algn="r">
              <a:spcBef>
                <a:spcPts val="0"/>
              </a:spcBef>
              <a:buNone/>
              <a:defRPr b="0" i="0" sz="800" u="none" cap="none" strike="noStrike">
                <a:solidFill>
                  <a:srgbClr val="888888"/>
                </a:solidFill>
                <a:latin typeface="Calibri"/>
                <a:ea typeface="Calibri"/>
                <a:cs typeface="Calibri"/>
                <a:sym typeface="Calibri"/>
              </a:defRPr>
            </a:lvl6pPr>
            <a:lvl7pPr indent="0" lvl="6" marL="0" marR="0" rtl="0" algn="r">
              <a:spcBef>
                <a:spcPts val="0"/>
              </a:spcBef>
              <a:buNone/>
              <a:defRPr b="0" i="0" sz="800" u="none" cap="none" strike="noStrike">
                <a:solidFill>
                  <a:srgbClr val="888888"/>
                </a:solidFill>
                <a:latin typeface="Calibri"/>
                <a:ea typeface="Calibri"/>
                <a:cs typeface="Calibri"/>
                <a:sym typeface="Calibri"/>
              </a:defRPr>
            </a:lvl7pPr>
            <a:lvl8pPr indent="0" lvl="7" marL="0" marR="0" rtl="0" algn="r">
              <a:spcBef>
                <a:spcPts val="0"/>
              </a:spcBef>
              <a:buNone/>
              <a:defRPr b="0" i="0" sz="800" u="none" cap="none" strike="noStrike">
                <a:solidFill>
                  <a:srgbClr val="888888"/>
                </a:solidFill>
                <a:latin typeface="Calibri"/>
                <a:ea typeface="Calibri"/>
                <a:cs typeface="Calibri"/>
                <a:sym typeface="Calibri"/>
              </a:defRPr>
            </a:lvl8pPr>
            <a:lvl9pPr indent="0" lvl="8" marL="0" marR="0" rtl="0" algn="r">
              <a:spcBef>
                <a:spcPts val="0"/>
              </a:spcBef>
              <a:buNone/>
              <a:defRPr b="0" i="0" sz="8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xml"/><Relationship Id="rId3" Type="http://schemas.openxmlformats.org/officeDocument/2006/relationships/comments" Target="../comments/commen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0.xml"/><Relationship Id="rId3" Type="http://schemas.openxmlformats.org/officeDocument/2006/relationships/image" Target="../media/image55.png"/><Relationship Id="rId4" Type="http://schemas.openxmlformats.org/officeDocument/2006/relationships/image" Target="../media/image5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1.xml"/><Relationship Id="rId3" Type="http://schemas.openxmlformats.org/officeDocument/2006/relationships/image" Target="../media/image58.png"/><Relationship Id="rId4" Type="http://schemas.openxmlformats.org/officeDocument/2006/relationships/image" Target="../media/image4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2.xml"/><Relationship Id="rId3" Type="http://schemas.openxmlformats.org/officeDocument/2006/relationships/image" Target="../media/image55.png"/><Relationship Id="rId4" Type="http://schemas.openxmlformats.org/officeDocument/2006/relationships/image" Target="../media/image53.png"/><Relationship Id="rId5" Type="http://schemas.openxmlformats.org/officeDocument/2006/relationships/image" Target="../media/image49.png"/><Relationship Id="rId6" Type="http://schemas.openxmlformats.org/officeDocument/2006/relationships/image" Target="../media/image6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3.xml"/><Relationship Id="rId3" Type="http://schemas.openxmlformats.org/officeDocument/2006/relationships/image" Target="../media/image55.png"/><Relationship Id="rId4" Type="http://schemas.openxmlformats.org/officeDocument/2006/relationships/image" Target="../media/image49.png"/><Relationship Id="rId5" Type="http://schemas.openxmlformats.org/officeDocument/2006/relationships/image" Target="../media/image6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4.xml"/><Relationship Id="rId3" Type="http://schemas.openxmlformats.org/officeDocument/2006/relationships/image" Target="../media/image55.png"/><Relationship Id="rId4" Type="http://schemas.openxmlformats.org/officeDocument/2006/relationships/image" Target="../media/image7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5.xml"/><Relationship Id="rId3" Type="http://schemas.openxmlformats.org/officeDocument/2006/relationships/image" Target="../media/image63.png"/><Relationship Id="rId4" Type="http://schemas.openxmlformats.org/officeDocument/2006/relationships/image" Target="../media/image49.png"/><Relationship Id="rId5" Type="http://schemas.openxmlformats.org/officeDocument/2006/relationships/image" Target="../media/image5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6.xml"/><Relationship Id="rId3" Type="http://schemas.openxmlformats.org/officeDocument/2006/relationships/image" Target="../media/image55.png"/><Relationship Id="rId4" Type="http://schemas.openxmlformats.org/officeDocument/2006/relationships/image" Target="../media/image75.png"/><Relationship Id="rId5" Type="http://schemas.openxmlformats.org/officeDocument/2006/relationships/image" Target="../media/image6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7.xml"/><Relationship Id="rId3" Type="http://schemas.openxmlformats.org/officeDocument/2006/relationships/image" Target="../media/image63.png"/><Relationship Id="rId4" Type="http://schemas.openxmlformats.org/officeDocument/2006/relationships/image" Target="../media/image49.png"/><Relationship Id="rId5" Type="http://schemas.openxmlformats.org/officeDocument/2006/relationships/image" Target="../media/image6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8.xml"/><Relationship Id="rId3" Type="http://schemas.openxmlformats.org/officeDocument/2006/relationships/image" Target="../media/image72.png"/><Relationship Id="rId4" Type="http://schemas.openxmlformats.org/officeDocument/2006/relationships/image" Target="../media/image71.png"/><Relationship Id="rId5" Type="http://schemas.openxmlformats.org/officeDocument/2006/relationships/image" Target="../media/image7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19.xml"/><Relationship Id="rId3" Type="http://schemas.openxmlformats.org/officeDocument/2006/relationships/image" Target="../media/image73.png"/><Relationship Id="rId4" Type="http://schemas.openxmlformats.org/officeDocument/2006/relationships/image" Target="../media/image79.png"/><Relationship Id="rId5" Type="http://schemas.openxmlformats.org/officeDocument/2006/relationships/image" Target="../media/image7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22.png"/><Relationship Id="rId4" Type="http://schemas.openxmlformats.org/officeDocument/2006/relationships/image" Target="../media/image24.png"/><Relationship Id="rId5" Type="http://schemas.openxmlformats.org/officeDocument/2006/relationships/image" Target="../media/image2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3.xml"/><Relationship Id="rId3" Type="http://schemas.openxmlformats.org/officeDocument/2006/relationships/image" Target="../media/image28.png"/><Relationship Id="rId4" Type="http://schemas.openxmlformats.org/officeDocument/2006/relationships/hyperlink" Target="http://nhsa.member.starlingminds.com" TargetMode="External"/><Relationship Id="rId5" Type="http://schemas.openxmlformats.org/officeDocument/2006/relationships/image" Target="../media/image3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4.xml"/><Relationship Id="rId3" Type="http://schemas.openxmlformats.org/officeDocument/2006/relationships/image" Target="../media/image30.png"/><Relationship Id="rId4" Type="http://schemas.openxmlformats.org/officeDocument/2006/relationships/image" Target="../media/image35.png"/><Relationship Id="rId5" Type="http://schemas.openxmlformats.org/officeDocument/2006/relationships/image" Target="../media/image37.png"/><Relationship Id="rId6" Type="http://schemas.openxmlformats.org/officeDocument/2006/relationships/image" Target="../media/image39.png"/><Relationship Id="rId7" Type="http://schemas.openxmlformats.org/officeDocument/2006/relationships/image" Target="../media/image36.png"/><Relationship Id="rId8" Type="http://schemas.openxmlformats.org/officeDocument/2006/relationships/image" Target="../media/image4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5.xml"/><Relationship Id="rId3" Type="http://schemas.openxmlformats.org/officeDocument/2006/relationships/image" Target="../media/image44.png"/><Relationship Id="rId4" Type="http://schemas.openxmlformats.org/officeDocument/2006/relationships/image" Target="../media/image36.png"/><Relationship Id="rId5" Type="http://schemas.openxmlformats.org/officeDocument/2006/relationships/image" Target="../media/image38.png"/><Relationship Id="rId6" Type="http://schemas.openxmlformats.org/officeDocument/2006/relationships/image" Target="../media/image41.png"/><Relationship Id="rId7" Type="http://schemas.openxmlformats.org/officeDocument/2006/relationships/image" Target="../media/image4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6.xml"/><Relationship Id="rId3" Type="http://schemas.openxmlformats.org/officeDocument/2006/relationships/image" Target="../media/image5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8.xml"/><Relationship Id="rId3" Type="http://schemas.openxmlformats.org/officeDocument/2006/relationships/image" Target="../media/image55.png"/><Relationship Id="rId4" Type="http://schemas.openxmlformats.org/officeDocument/2006/relationships/image" Target="../media/image80.png"/><Relationship Id="rId5" Type="http://schemas.openxmlformats.org/officeDocument/2006/relationships/image" Target="../media/image5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9.xml"/><Relationship Id="rId3" Type="http://schemas.openxmlformats.org/officeDocument/2006/relationships/image" Target="../media/image55.png"/><Relationship Id="rId4" Type="http://schemas.openxmlformats.org/officeDocument/2006/relationships/image" Target="../media/image5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42"/>
          <p:cNvSpPr txBox="1"/>
          <p:nvPr/>
        </p:nvSpPr>
        <p:spPr>
          <a:xfrm>
            <a:off x="1373394" y="2436600"/>
            <a:ext cx="9445200" cy="7764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None/>
            </a:pPr>
            <a:r>
              <a:rPr b="1" lang="en-US" sz="3500">
                <a:solidFill>
                  <a:srgbClr val="434343"/>
                </a:solidFill>
                <a:latin typeface="Proxima Nova"/>
                <a:ea typeface="Proxima Nova"/>
                <a:cs typeface="Proxima Nova"/>
                <a:sym typeface="Proxima Nova"/>
              </a:rPr>
              <a:t>Internal Note: </a:t>
            </a:r>
            <a:r>
              <a:rPr lang="en-US" sz="3500">
                <a:solidFill>
                  <a:srgbClr val="19AEF6"/>
                </a:solidFill>
                <a:latin typeface="Proxima Nova"/>
                <a:ea typeface="Proxima Nova"/>
                <a:cs typeface="Proxima Nova"/>
                <a:sym typeface="Proxima Nova"/>
              </a:rPr>
              <a:t>This 30 min presentation is used as an overview for staff and members</a:t>
            </a:r>
            <a:endParaRPr sz="3500">
              <a:solidFill>
                <a:srgbClr val="19AEF6"/>
              </a:solidFill>
              <a:latin typeface="Proxima Nova"/>
              <a:ea typeface="Proxima Nova"/>
              <a:cs typeface="Proxima Nova"/>
              <a:sym typeface="Proxima Nova"/>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 name="Shape 218"/>
        <p:cNvGrpSpPr/>
        <p:nvPr/>
      </p:nvGrpSpPr>
      <p:grpSpPr>
        <a:xfrm>
          <a:off x="0" y="0"/>
          <a:ext cx="0" cy="0"/>
          <a:chOff x="0" y="0"/>
          <a:chExt cx="0" cy="0"/>
        </a:xfrm>
      </p:grpSpPr>
      <p:pic>
        <p:nvPicPr>
          <p:cNvPr id="219" name="Google Shape;219;p51"/>
          <p:cNvPicPr preferRelativeResize="0"/>
          <p:nvPr/>
        </p:nvPicPr>
        <p:blipFill rotWithShape="1">
          <a:blip r:embed="rId3">
            <a:alphaModFix/>
          </a:blip>
          <a:srcRect b="9244" l="47942" r="7284" t="16560"/>
          <a:stretch/>
        </p:blipFill>
        <p:spPr>
          <a:xfrm>
            <a:off x="5436588" y="1094513"/>
            <a:ext cx="5993376" cy="5189318"/>
          </a:xfrm>
          <a:prstGeom prst="rect">
            <a:avLst/>
          </a:prstGeom>
          <a:noFill/>
          <a:ln>
            <a:noFill/>
          </a:ln>
        </p:spPr>
      </p:pic>
      <p:sp>
        <p:nvSpPr>
          <p:cNvPr id="220" name="Google Shape;220;p51"/>
          <p:cNvSpPr txBox="1"/>
          <p:nvPr/>
        </p:nvSpPr>
        <p:spPr>
          <a:xfrm>
            <a:off x="640200" y="2406850"/>
            <a:ext cx="4796400" cy="10404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rPr b="1" lang="en-US" sz="4900">
                <a:solidFill>
                  <a:srgbClr val="333333"/>
                </a:solidFill>
                <a:latin typeface="Proxima Nova"/>
                <a:ea typeface="Proxima Nova"/>
                <a:cs typeface="Proxima Nova"/>
                <a:sym typeface="Proxima Nova"/>
              </a:rPr>
              <a:t>Check-Up Results</a:t>
            </a:r>
            <a:endParaRPr b="1" sz="1000">
              <a:solidFill>
                <a:srgbClr val="333333"/>
              </a:solidFill>
              <a:latin typeface="Proxima Nova"/>
              <a:ea typeface="Proxima Nova"/>
              <a:cs typeface="Proxima Nova"/>
              <a:sym typeface="Proxima Nova"/>
            </a:endParaRPr>
          </a:p>
        </p:txBody>
      </p:sp>
      <p:sp>
        <p:nvSpPr>
          <p:cNvPr id="221" name="Google Shape;221;p51"/>
          <p:cNvSpPr txBox="1"/>
          <p:nvPr/>
        </p:nvSpPr>
        <p:spPr>
          <a:xfrm>
            <a:off x="717600" y="1645275"/>
            <a:ext cx="2292300" cy="492600"/>
          </a:xfrm>
          <a:prstGeom prst="rect">
            <a:avLst/>
          </a:prstGeom>
          <a:solidFill>
            <a:srgbClr val="19AEF6"/>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2000">
                <a:solidFill>
                  <a:schemeClr val="lt1"/>
                </a:solidFill>
                <a:latin typeface="Proxima Nova"/>
                <a:ea typeface="Proxima Nova"/>
                <a:cs typeface="Proxima Nova"/>
                <a:sym typeface="Proxima Nova"/>
              </a:rPr>
              <a:t>Feature</a:t>
            </a:r>
            <a:endParaRPr b="1" sz="2000">
              <a:solidFill>
                <a:schemeClr val="lt1"/>
              </a:solidFill>
              <a:latin typeface="Proxima Nova"/>
              <a:ea typeface="Proxima Nova"/>
              <a:cs typeface="Proxima Nova"/>
              <a:sym typeface="Proxima Nova"/>
            </a:endParaRPr>
          </a:p>
        </p:txBody>
      </p:sp>
      <p:sp>
        <p:nvSpPr>
          <p:cNvPr id="222" name="Google Shape;222;p51"/>
          <p:cNvSpPr txBox="1"/>
          <p:nvPr/>
        </p:nvSpPr>
        <p:spPr>
          <a:xfrm>
            <a:off x="640200" y="4243125"/>
            <a:ext cx="4345800" cy="969600"/>
          </a:xfrm>
          <a:prstGeom prst="rect">
            <a:avLst/>
          </a:prstGeom>
          <a:noFill/>
          <a:ln>
            <a:noFill/>
          </a:ln>
        </p:spPr>
        <p:txBody>
          <a:bodyPr anchorCtr="0" anchor="t" bIns="91425" lIns="91425" spcFirstLastPara="1" rIns="91425" wrap="square" tIns="91425">
            <a:spAutoFit/>
          </a:bodyPr>
          <a:lstStyle/>
          <a:p>
            <a:pPr indent="-336550" lvl="0" marL="457200" rtl="0" algn="l">
              <a:spcBef>
                <a:spcPts val="0"/>
              </a:spcBef>
              <a:spcAft>
                <a:spcPts val="0"/>
              </a:spcAft>
              <a:buClr>
                <a:srgbClr val="19AEF6"/>
              </a:buClr>
              <a:buSzPts val="1700"/>
              <a:buFont typeface="Proxima Nova"/>
              <a:buChar char="●"/>
            </a:pPr>
            <a:r>
              <a:rPr lang="en-US" sz="1700">
                <a:latin typeface="Proxima Nova"/>
                <a:ea typeface="Proxima Nova"/>
                <a:cs typeface="Proxima Nova"/>
                <a:sym typeface="Proxima Nova"/>
              </a:rPr>
              <a:t>Where are you on the Mental Health Continuum?</a:t>
            </a:r>
            <a:endParaRPr sz="1700">
              <a:latin typeface="Proxima Nova"/>
              <a:ea typeface="Proxima Nova"/>
              <a:cs typeface="Proxima Nova"/>
              <a:sym typeface="Proxima Nova"/>
            </a:endParaRPr>
          </a:p>
          <a:p>
            <a:pPr indent="-336550" lvl="0" marL="457200" rtl="0" algn="l">
              <a:spcBef>
                <a:spcPts val="0"/>
              </a:spcBef>
              <a:spcAft>
                <a:spcPts val="0"/>
              </a:spcAft>
              <a:buClr>
                <a:srgbClr val="19AEF6"/>
              </a:buClr>
              <a:buSzPts val="1700"/>
              <a:buFont typeface="Proxima Nova"/>
              <a:buChar char="●"/>
            </a:pPr>
            <a:r>
              <a:rPr lang="en-US" sz="1700">
                <a:latin typeface="Proxima Nova"/>
                <a:ea typeface="Proxima Nova"/>
                <a:cs typeface="Proxima Nova"/>
                <a:sym typeface="Proxima Nova"/>
              </a:rPr>
              <a:t>View your assessment history</a:t>
            </a:r>
            <a:endParaRPr sz="1700">
              <a:latin typeface="Proxima Nova"/>
              <a:ea typeface="Proxima Nova"/>
              <a:cs typeface="Proxima Nova"/>
              <a:sym typeface="Proxima Nova"/>
            </a:endParaRPr>
          </a:p>
        </p:txBody>
      </p:sp>
      <p:pic>
        <p:nvPicPr>
          <p:cNvPr id="223" name="Google Shape;223;p51"/>
          <p:cNvPicPr preferRelativeResize="0"/>
          <p:nvPr/>
        </p:nvPicPr>
        <p:blipFill>
          <a:blip r:embed="rId4">
            <a:alphaModFix/>
          </a:blip>
          <a:stretch>
            <a:fillRect/>
          </a:stretch>
        </p:blipFill>
        <p:spPr>
          <a:xfrm>
            <a:off x="6680175" y="921925"/>
            <a:ext cx="3589800" cy="5493600"/>
          </a:xfrm>
          <a:prstGeom prst="roundRect">
            <a:avLst>
              <a:gd fmla="val 4563" name="adj"/>
            </a:avLst>
          </a:prstGeom>
          <a:noFill/>
          <a:ln>
            <a:noFill/>
          </a:ln>
          <a:effectLst>
            <a:outerShdw blurRad="171450" rotWithShape="0" algn="bl" dir="3240000" dist="95250">
              <a:srgbClr val="000000">
                <a:alpha val="10000"/>
              </a:srgbClr>
            </a:outerShdw>
          </a:effectLst>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sp>
        <p:nvSpPr>
          <p:cNvPr id="228" name="Google Shape;228;p52"/>
          <p:cNvSpPr txBox="1"/>
          <p:nvPr/>
        </p:nvSpPr>
        <p:spPr>
          <a:xfrm>
            <a:off x="1006125" y="2842725"/>
            <a:ext cx="4695600" cy="12549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None/>
            </a:pPr>
            <a:r>
              <a:t/>
            </a:r>
            <a:endParaRPr sz="100">
              <a:solidFill>
                <a:srgbClr val="333333"/>
              </a:solidFill>
              <a:latin typeface="Proxima Nova"/>
              <a:ea typeface="Proxima Nova"/>
              <a:cs typeface="Proxima Nova"/>
              <a:sym typeface="Proxima Nova"/>
            </a:endParaRPr>
          </a:p>
          <a:p>
            <a:pPr indent="-355600" lvl="0" marL="457200" marR="0" rtl="0" algn="l">
              <a:lnSpc>
                <a:spcPct val="115000"/>
              </a:lnSpc>
              <a:spcBef>
                <a:spcPts val="0"/>
              </a:spcBef>
              <a:spcAft>
                <a:spcPts val="0"/>
              </a:spcAft>
              <a:buClr>
                <a:srgbClr val="19AAF2"/>
              </a:buClr>
              <a:buSzPts val="2000"/>
              <a:buFont typeface="Proxima Nova"/>
              <a:buChar char="●"/>
            </a:pPr>
            <a:r>
              <a:rPr lang="en-US" sz="2000">
                <a:solidFill>
                  <a:srgbClr val="333333"/>
                </a:solidFill>
                <a:latin typeface="Proxima Nova"/>
                <a:ea typeface="Proxima Nova"/>
                <a:cs typeface="Proxima Nova"/>
                <a:sym typeface="Proxima Nova"/>
              </a:rPr>
              <a:t>B</a:t>
            </a:r>
            <a:r>
              <a:rPr lang="en-US" sz="2000">
                <a:solidFill>
                  <a:srgbClr val="333333"/>
                </a:solidFill>
                <a:latin typeface="Proxima Nova"/>
                <a:ea typeface="Proxima Nova"/>
                <a:cs typeface="Proxima Nova"/>
                <a:sym typeface="Proxima Nova"/>
              </a:rPr>
              <a:t>ite-sized experiences based on assessment results and a member’s life and experiences</a:t>
            </a:r>
            <a:endParaRPr sz="2000">
              <a:solidFill>
                <a:srgbClr val="333333"/>
              </a:solidFill>
              <a:latin typeface="Proxima Nova"/>
              <a:ea typeface="Proxima Nova"/>
              <a:cs typeface="Proxima Nova"/>
              <a:sym typeface="Proxima Nova"/>
            </a:endParaRPr>
          </a:p>
          <a:p>
            <a:pPr indent="-355600" lvl="0" marL="457200" rtl="0" algn="l">
              <a:lnSpc>
                <a:spcPct val="115000"/>
              </a:lnSpc>
              <a:spcBef>
                <a:spcPts val="0"/>
              </a:spcBef>
              <a:spcAft>
                <a:spcPts val="0"/>
              </a:spcAft>
              <a:buClr>
                <a:srgbClr val="19AAF2"/>
              </a:buClr>
              <a:buSzPts val="2000"/>
              <a:buFont typeface="Proxima Nova"/>
              <a:buChar char="●"/>
            </a:pPr>
            <a:r>
              <a:rPr lang="en-US" sz="2000">
                <a:solidFill>
                  <a:srgbClr val="333333"/>
                </a:solidFill>
                <a:latin typeface="Proxima Nova"/>
                <a:ea typeface="Proxima Nova"/>
                <a:cs typeface="Proxima Nova"/>
                <a:sym typeface="Proxima Nova"/>
              </a:rPr>
              <a:t>Helps </a:t>
            </a:r>
            <a:r>
              <a:rPr lang="en-US" sz="2000">
                <a:solidFill>
                  <a:srgbClr val="333333"/>
                </a:solidFill>
                <a:latin typeface="Proxima Nova"/>
                <a:ea typeface="Proxima Nova"/>
                <a:cs typeface="Proxima Nova"/>
                <a:sym typeface="Proxima Nova"/>
              </a:rPr>
              <a:t>members build self-awareness and resilience by delivering training sessions in</a:t>
            </a:r>
            <a:endParaRPr sz="2000">
              <a:solidFill>
                <a:srgbClr val="333333"/>
              </a:solidFill>
              <a:latin typeface="Proxima Nova"/>
              <a:ea typeface="Proxima Nova"/>
              <a:cs typeface="Proxima Nova"/>
              <a:sym typeface="Proxima Nova"/>
            </a:endParaRPr>
          </a:p>
        </p:txBody>
      </p:sp>
      <p:sp>
        <p:nvSpPr>
          <p:cNvPr id="229" name="Google Shape;229;p52"/>
          <p:cNvSpPr txBox="1"/>
          <p:nvPr/>
        </p:nvSpPr>
        <p:spPr>
          <a:xfrm>
            <a:off x="1006125" y="2066325"/>
            <a:ext cx="6120900" cy="7764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rPr b="1" lang="en-US" sz="4500">
                <a:solidFill>
                  <a:srgbClr val="333333"/>
                </a:solidFill>
                <a:latin typeface="Proxima Nova"/>
                <a:ea typeface="Proxima Nova"/>
                <a:cs typeface="Proxima Nova"/>
                <a:sym typeface="Proxima Nova"/>
              </a:rPr>
              <a:t>Training Modules</a:t>
            </a:r>
            <a:endParaRPr b="1" sz="600">
              <a:solidFill>
                <a:srgbClr val="333333"/>
              </a:solidFill>
              <a:latin typeface="Proxima Nova"/>
              <a:ea typeface="Proxima Nova"/>
              <a:cs typeface="Proxima Nova"/>
              <a:sym typeface="Proxima Nova"/>
            </a:endParaRPr>
          </a:p>
        </p:txBody>
      </p:sp>
      <p:pic>
        <p:nvPicPr>
          <p:cNvPr id="230" name="Google Shape;230;p52" title="Screenshot 2025-07-09 at 12.39.57 PM.png"/>
          <p:cNvPicPr preferRelativeResize="0"/>
          <p:nvPr/>
        </p:nvPicPr>
        <p:blipFill rotWithShape="1">
          <a:blip r:embed="rId3">
            <a:alphaModFix/>
          </a:blip>
          <a:srcRect b="29922" l="0" r="0" t="0"/>
          <a:stretch/>
        </p:blipFill>
        <p:spPr>
          <a:xfrm>
            <a:off x="6893050" y="1187525"/>
            <a:ext cx="4016850" cy="4928375"/>
          </a:xfrm>
          <a:prstGeom prst="rect">
            <a:avLst/>
          </a:prstGeom>
          <a:noFill/>
          <a:ln>
            <a:noFill/>
          </a:ln>
        </p:spPr>
      </p:pic>
      <p:pic>
        <p:nvPicPr>
          <p:cNvPr id="231" name="Google Shape;231;p52"/>
          <p:cNvPicPr preferRelativeResize="0"/>
          <p:nvPr/>
        </p:nvPicPr>
        <p:blipFill rotWithShape="1">
          <a:blip r:embed="rId4">
            <a:alphaModFix/>
          </a:blip>
          <a:srcRect b="0" l="0" r="0" t="0"/>
          <a:stretch/>
        </p:blipFill>
        <p:spPr>
          <a:xfrm>
            <a:off x="4205250" y="7714950"/>
            <a:ext cx="5464966" cy="562367"/>
          </a:xfrm>
          <a:prstGeom prst="rect">
            <a:avLst/>
          </a:prstGeom>
          <a:noFill/>
          <a:ln>
            <a:noFill/>
          </a:ln>
        </p:spPr>
      </p:pic>
      <p:sp>
        <p:nvSpPr>
          <p:cNvPr id="232" name="Google Shape;232;p52"/>
          <p:cNvSpPr txBox="1"/>
          <p:nvPr/>
        </p:nvSpPr>
        <p:spPr>
          <a:xfrm>
            <a:off x="1056925" y="1397425"/>
            <a:ext cx="2292300" cy="492600"/>
          </a:xfrm>
          <a:prstGeom prst="rect">
            <a:avLst/>
          </a:prstGeom>
          <a:solidFill>
            <a:srgbClr val="19AEF6"/>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2000">
                <a:solidFill>
                  <a:schemeClr val="lt1"/>
                </a:solidFill>
                <a:latin typeface="Proxima Nova"/>
                <a:ea typeface="Proxima Nova"/>
                <a:cs typeface="Proxima Nova"/>
                <a:sym typeface="Proxima Nova"/>
              </a:rPr>
              <a:t>Feature</a:t>
            </a:r>
            <a:endParaRPr b="1" sz="2000">
              <a:solidFill>
                <a:schemeClr val="lt1"/>
              </a:solidFill>
              <a:latin typeface="Proxima Nova"/>
              <a:ea typeface="Proxima Nova"/>
              <a:cs typeface="Proxima Nova"/>
              <a:sym typeface="Proxima Nova"/>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pic>
        <p:nvPicPr>
          <p:cNvPr id="237" name="Google Shape;237;p53"/>
          <p:cNvPicPr preferRelativeResize="0"/>
          <p:nvPr/>
        </p:nvPicPr>
        <p:blipFill rotWithShape="1">
          <a:blip r:embed="rId3">
            <a:alphaModFix/>
          </a:blip>
          <a:srcRect b="9244" l="47942" r="7284" t="16560"/>
          <a:stretch/>
        </p:blipFill>
        <p:spPr>
          <a:xfrm>
            <a:off x="5436588" y="1094513"/>
            <a:ext cx="5993376" cy="5189318"/>
          </a:xfrm>
          <a:prstGeom prst="rect">
            <a:avLst/>
          </a:prstGeom>
          <a:noFill/>
          <a:ln>
            <a:noFill/>
          </a:ln>
        </p:spPr>
      </p:pic>
      <p:pic>
        <p:nvPicPr>
          <p:cNvPr id="238" name="Google Shape;238;p53"/>
          <p:cNvPicPr preferRelativeResize="0"/>
          <p:nvPr/>
        </p:nvPicPr>
        <p:blipFill rotWithShape="1">
          <a:blip r:embed="rId4">
            <a:alphaModFix/>
          </a:blip>
          <a:srcRect b="0" l="0" r="0" t="0"/>
          <a:stretch/>
        </p:blipFill>
        <p:spPr>
          <a:xfrm>
            <a:off x="-2402298" y="2607036"/>
            <a:ext cx="2121950" cy="2356949"/>
          </a:xfrm>
          <a:prstGeom prst="rect">
            <a:avLst/>
          </a:prstGeom>
          <a:noFill/>
          <a:ln>
            <a:noFill/>
          </a:ln>
        </p:spPr>
      </p:pic>
      <p:sp>
        <p:nvSpPr>
          <p:cNvPr id="239" name="Google Shape;239;p53"/>
          <p:cNvSpPr txBox="1"/>
          <p:nvPr/>
        </p:nvSpPr>
        <p:spPr>
          <a:xfrm>
            <a:off x="615200" y="3284771"/>
            <a:ext cx="4695600" cy="12549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None/>
            </a:pPr>
            <a:r>
              <a:t/>
            </a:r>
            <a:endParaRPr sz="100">
              <a:solidFill>
                <a:srgbClr val="333333"/>
              </a:solidFill>
              <a:latin typeface="Proxima Nova"/>
              <a:ea typeface="Proxima Nova"/>
              <a:cs typeface="Proxima Nova"/>
              <a:sym typeface="Proxima Nova"/>
            </a:endParaRPr>
          </a:p>
          <a:p>
            <a:pPr indent="-355600" lvl="0" marL="457200" marR="0" rtl="0" algn="l">
              <a:lnSpc>
                <a:spcPct val="115000"/>
              </a:lnSpc>
              <a:spcBef>
                <a:spcPts val="0"/>
              </a:spcBef>
              <a:spcAft>
                <a:spcPts val="0"/>
              </a:spcAft>
              <a:buClr>
                <a:srgbClr val="19AAF2"/>
              </a:buClr>
              <a:buSzPts val="2000"/>
              <a:buFont typeface="Proxima Nova"/>
              <a:buChar char="●"/>
            </a:pPr>
            <a:r>
              <a:rPr lang="en-US" sz="2000">
                <a:solidFill>
                  <a:srgbClr val="333333"/>
                </a:solidFill>
                <a:latin typeface="Proxima Nova"/>
                <a:ea typeface="Proxima Nova"/>
                <a:cs typeface="Proxima Nova"/>
                <a:sym typeface="Proxima Nova"/>
              </a:rPr>
              <a:t>Live training sessions hosted by subject matter experts</a:t>
            </a:r>
            <a:endParaRPr sz="2000">
              <a:solidFill>
                <a:srgbClr val="333333"/>
              </a:solidFill>
              <a:latin typeface="Proxima Nova"/>
              <a:ea typeface="Proxima Nova"/>
              <a:cs typeface="Proxima Nova"/>
              <a:sym typeface="Proxima Nova"/>
            </a:endParaRPr>
          </a:p>
          <a:p>
            <a:pPr indent="-355600" lvl="0" marL="457200" marR="0" rtl="0" algn="l">
              <a:lnSpc>
                <a:spcPct val="115000"/>
              </a:lnSpc>
              <a:spcBef>
                <a:spcPts val="0"/>
              </a:spcBef>
              <a:spcAft>
                <a:spcPts val="0"/>
              </a:spcAft>
              <a:buClr>
                <a:srgbClr val="19AAF2"/>
              </a:buClr>
              <a:buSzPts val="2000"/>
              <a:buFont typeface="Proxima Nova"/>
              <a:buChar char="●"/>
            </a:pPr>
            <a:r>
              <a:rPr lang="en-US" sz="2000">
                <a:solidFill>
                  <a:srgbClr val="333333"/>
                </a:solidFill>
                <a:latin typeface="Proxima Nova"/>
                <a:ea typeface="Proxima Nova"/>
                <a:cs typeface="Proxima Nova"/>
                <a:sym typeface="Proxima Nova"/>
              </a:rPr>
              <a:t>Guides members through various mental fitness topics and breathwork strategies.</a:t>
            </a:r>
            <a:endParaRPr sz="800">
              <a:solidFill>
                <a:srgbClr val="333333"/>
              </a:solidFill>
              <a:highlight>
                <a:srgbClr val="FFFFFF"/>
              </a:highlight>
              <a:latin typeface="Proxima Nova"/>
              <a:ea typeface="Proxima Nova"/>
              <a:cs typeface="Proxima Nova"/>
              <a:sym typeface="Proxima Nova"/>
            </a:endParaRPr>
          </a:p>
          <a:p>
            <a:pPr indent="0" lvl="0" marL="0" marR="0" rtl="0" algn="l">
              <a:lnSpc>
                <a:spcPct val="115000"/>
              </a:lnSpc>
              <a:spcBef>
                <a:spcPts val="0"/>
              </a:spcBef>
              <a:spcAft>
                <a:spcPts val="0"/>
              </a:spcAft>
              <a:buNone/>
            </a:pPr>
            <a:r>
              <a:t/>
            </a:r>
            <a:endParaRPr sz="2000">
              <a:solidFill>
                <a:srgbClr val="333333"/>
              </a:solidFill>
              <a:latin typeface="Proxima Nova"/>
              <a:ea typeface="Proxima Nova"/>
              <a:cs typeface="Proxima Nova"/>
              <a:sym typeface="Proxima Nova"/>
            </a:endParaRPr>
          </a:p>
        </p:txBody>
      </p:sp>
      <p:sp>
        <p:nvSpPr>
          <p:cNvPr id="240" name="Google Shape;240;p53"/>
          <p:cNvSpPr txBox="1"/>
          <p:nvPr/>
        </p:nvSpPr>
        <p:spPr>
          <a:xfrm>
            <a:off x="615199" y="2318338"/>
            <a:ext cx="4967100" cy="7764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rPr b="1" lang="en-US" sz="4500">
                <a:solidFill>
                  <a:srgbClr val="333333"/>
                </a:solidFill>
                <a:latin typeface="Proxima Nova"/>
                <a:ea typeface="Proxima Nova"/>
                <a:cs typeface="Proxima Nova"/>
                <a:sym typeface="Proxima Nova"/>
              </a:rPr>
              <a:t>Webinars</a:t>
            </a:r>
            <a:endParaRPr b="1" sz="600">
              <a:solidFill>
                <a:srgbClr val="333333"/>
              </a:solidFill>
              <a:latin typeface="Proxima Nova"/>
              <a:ea typeface="Proxima Nova"/>
              <a:cs typeface="Proxima Nova"/>
              <a:sym typeface="Proxima Nova"/>
            </a:endParaRPr>
          </a:p>
        </p:txBody>
      </p:sp>
      <p:pic>
        <p:nvPicPr>
          <p:cNvPr id="241" name="Google Shape;241;p53"/>
          <p:cNvPicPr preferRelativeResize="0"/>
          <p:nvPr/>
        </p:nvPicPr>
        <p:blipFill rotWithShape="1">
          <a:blip r:embed="rId5">
            <a:alphaModFix/>
          </a:blip>
          <a:srcRect b="0" l="0" r="0" t="0"/>
          <a:stretch/>
        </p:blipFill>
        <p:spPr>
          <a:xfrm>
            <a:off x="5015000" y="4808300"/>
            <a:ext cx="5464966" cy="562367"/>
          </a:xfrm>
          <a:prstGeom prst="rect">
            <a:avLst/>
          </a:prstGeom>
          <a:noFill/>
          <a:ln>
            <a:noFill/>
          </a:ln>
        </p:spPr>
      </p:pic>
      <p:pic>
        <p:nvPicPr>
          <p:cNvPr id="242" name="Google Shape;242;p53"/>
          <p:cNvPicPr preferRelativeResize="0"/>
          <p:nvPr/>
        </p:nvPicPr>
        <p:blipFill>
          <a:blip r:embed="rId6">
            <a:alphaModFix/>
          </a:blip>
          <a:stretch>
            <a:fillRect/>
          </a:stretch>
        </p:blipFill>
        <p:spPr>
          <a:xfrm>
            <a:off x="6104750" y="1604333"/>
            <a:ext cx="4375200" cy="4087800"/>
          </a:xfrm>
          <a:prstGeom prst="roundRect">
            <a:avLst>
              <a:gd fmla="val 5854" name="adj"/>
            </a:avLst>
          </a:prstGeom>
          <a:noFill/>
          <a:ln>
            <a:noFill/>
          </a:ln>
        </p:spPr>
      </p:pic>
      <p:sp>
        <p:nvSpPr>
          <p:cNvPr id="243" name="Google Shape;243;p53"/>
          <p:cNvSpPr txBox="1"/>
          <p:nvPr/>
        </p:nvSpPr>
        <p:spPr>
          <a:xfrm>
            <a:off x="615200" y="1706650"/>
            <a:ext cx="1722900" cy="492600"/>
          </a:xfrm>
          <a:prstGeom prst="rect">
            <a:avLst/>
          </a:prstGeom>
          <a:solidFill>
            <a:srgbClr val="19AEF6"/>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2000">
                <a:solidFill>
                  <a:schemeClr val="lt1"/>
                </a:solidFill>
                <a:latin typeface="Proxima Nova"/>
                <a:ea typeface="Proxima Nova"/>
                <a:cs typeface="Proxima Nova"/>
                <a:sym typeface="Proxima Nova"/>
              </a:rPr>
              <a:t>Feature</a:t>
            </a:r>
            <a:endParaRPr b="1" sz="2000">
              <a:solidFill>
                <a:schemeClr val="lt1"/>
              </a:solidFill>
              <a:latin typeface="Proxima Nova"/>
              <a:ea typeface="Proxima Nova"/>
              <a:cs typeface="Proxima Nova"/>
              <a:sym typeface="Proxima Nova"/>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pic>
        <p:nvPicPr>
          <p:cNvPr id="249" name="Google Shape;249;p54"/>
          <p:cNvPicPr preferRelativeResize="0"/>
          <p:nvPr/>
        </p:nvPicPr>
        <p:blipFill rotWithShape="1">
          <a:blip r:embed="rId3">
            <a:alphaModFix/>
          </a:blip>
          <a:srcRect b="9244" l="47942" r="7284" t="16560"/>
          <a:stretch/>
        </p:blipFill>
        <p:spPr>
          <a:xfrm>
            <a:off x="5436588" y="1094513"/>
            <a:ext cx="5993376" cy="5189318"/>
          </a:xfrm>
          <a:prstGeom prst="rect">
            <a:avLst/>
          </a:prstGeom>
          <a:noFill/>
          <a:ln>
            <a:noFill/>
          </a:ln>
        </p:spPr>
      </p:pic>
      <p:sp>
        <p:nvSpPr>
          <p:cNvPr id="250" name="Google Shape;250;p54"/>
          <p:cNvSpPr txBox="1"/>
          <p:nvPr/>
        </p:nvSpPr>
        <p:spPr>
          <a:xfrm>
            <a:off x="615200" y="3227971"/>
            <a:ext cx="4695600" cy="12549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None/>
            </a:pPr>
            <a:r>
              <a:t/>
            </a:r>
            <a:endParaRPr sz="100">
              <a:solidFill>
                <a:srgbClr val="333333"/>
              </a:solidFill>
              <a:latin typeface="Proxima Nova"/>
              <a:ea typeface="Proxima Nova"/>
              <a:cs typeface="Proxima Nova"/>
              <a:sym typeface="Proxima Nova"/>
            </a:endParaRPr>
          </a:p>
          <a:p>
            <a:pPr indent="-355600" lvl="0" marL="457200" rtl="0" algn="l">
              <a:lnSpc>
                <a:spcPct val="115000"/>
              </a:lnSpc>
              <a:spcBef>
                <a:spcPts val="0"/>
              </a:spcBef>
              <a:spcAft>
                <a:spcPts val="0"/>
              </a:spcAft>
              <a:buClr>
                <a:srgbClr val="19AAF2"/>
              </a:buClr>
              <a:buSzPts val="2000"/>
              <a:buFont typeface="Proxima Nova"/>
              <a:buChar char="●"/>
            </a:pPr>
            <a:r>
              <a:rPr lang="en-US" sz="2000">
                <a:solidFill>
                  <a:srgbClr val="333333"/>
                </a:solidFill>
                <a:latin typeface="Proxima Nova"/>
                <a:ea typeface="Proxima Nova"/>
                <a:cs typeface="Proxima Nova"/>
                <a:sym typeface="Proxima Nova"/>
              </a:rPr>
              <a:t>To allow members to practice easier, mini-versions of the training modules with short, 2-5 minute exercises</a:t>
            </a:r>
            <a:endParaRPr sz="100">
              <a:solidFill>
                <a:srgbClr val="333333"/>
              </a:solidFill>
              <a:latin typeface="Proxima Nova"/>
              <a:ea typeface="Proxima Nova"/>
              <a:cs typeface="Proxima Nova"/>
              <a:sym typeface="Proxima Nova"/>
            </a:endParaRPr>
          </a:p>
          <a:p>
            <a:pPr indent="0" lvl="0" marL="0" marR="0" rtl="0" algn="l">
              <a:lnSpc>
                <a:spcPct val="115000"/>
              </a:lnSpc>
              <a:spcBef>
                <a:spcPts val="0"/>
              </a:spcBef>
              <a:spcAft>
                <a:spcPts val="0"/>
              </a:spcAft>
              <a:buNone/>
            </a:pPr>
            <a:r>
              <a:t/>
            </a:r>
            <a:endParaRPr sz="2000">
              <a:solidFill>
                <a:srgbClr val="333333"/>
              </a:solidFill>
              <a:latin typeface="Proxima Nova"/>
              <a:ea typeface="Proxima Nova"/>
              <a:cs typeface="Proxima Nova"/>
              <a:sym typeface="Proxima Nova"/>
            </a:endParaRPr>
          </a:p>
          <a:p>
            <a:pPr indent="0" lvl="0" marL="0" rtl="0" algn="l">
              <a:lnSpc>
                <a:spcPct val="115000"/>
              </a:lnSpc>
              <a:spcBef>
                <a:spcPts val="0"/>
              </a:spcBef>
              <a:spcAft>
                <a:spcPts val="0"/>
              </a:spcAft>
              <a:buSzPts val="700"/>
              <a:buNone/>
            </a:pPr>
            <a:r>
              <a:t/>
            </a:r>
            <a:endParaRPr sz="800">
              <a:solidFill>
                <a:srgbClr val="333333"/>
              </a:solidFill>
              <a:highlight>
                <a:srgbClr val="FFFFFF"/>
              </a:highlight>
              <a:latin typeface="Proxima Nova"/>
              <a:ea typeface="Proxima Nova"/>
              <a:cs typeface="Proxima Nova"/>
              <a:sym typeface="Proxima Nova"/>
            </a:endParaRPr>
          </a:p>
          <a:p>
            <a:pPr indent="0" lvl="0" marL="0" marR="0" rtl="0" algn="l">
              <a:lnSpc>
                <a:spcPct val="115000"/>
              </a:lnSpc>
              <a:spcBef>
                <a:spcPts val="0"/>
              </a:spcBef>
              <a:spcAft>
                <a:spcPts val="0"/>
              </a:spcAft>
              <a:buNone/>
            </a:pPr>
            <a:r>
              <a:t/>
            </a:r>
            <a:endParaRPr sz="2000">
              <a:solidFill>
                <a:srgbClr val="333333"/>
              </a:solidFill>
              <a:latin typeface="Proxima Nova"/>
              <a:ea typeface="Proxima Nova"/>
              <a:cs typeface="Proxima Nova"/>
              <a:sym typeface="Proxima Nova"/>
            </a:endParaRPr>
          </a:p>
        </p:txBody>
      </p:sp>
      <p:sp>
        <p:nvSpPr>
          <p:cNvPr id="251" name="Google Shape;251;p54"/>
          <p:cNvSpPr txBox="1"/>
          <p:nvPr/>
        </p:nvSpPr>
        <p:spPr>
          <a:xfrm>
            <a:off x="615199" y="2451575"/>
            <a:ext cx="4967100" cy="7764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rPr b="1" lang="en-US" sz="4500">
                <a:solidFill>
                  <a:srgbClr val="333333"/>
                </a:solidFill>
                <a:latin typeface="Proxima Nova"/>
                <a:ea typeface="Proxima Nova"/>
                <a:cs typeface="Proxima Nova"/>
                <a:sym typeface="Proxima Nova"/>
              </a:rPr>
              <a:t>Exercises</a:t>
            </a:r>
            <a:endParaRPr b="1" sz="600">
              <a:solidFill>
                <a:srgbClr val="333333"/>
              </a:solidFill>
              <a:latin typeface="Proxima Nova"/>
              <a:ea typeface="Proxima Nova"/>
              <a:cs typeface="Proxima Nova"/>
              <a:sym typeface="Proxima Nova"/>
            </a:endParaRPr>
          </a:p>
        </p:txBody>
      </p:sp>
      <p:pic>
        <p:nvPicPr>
          <p:cNvPr id="252" name="Google Shape;252;p54"/>
          <p:cNvPicPr preferRelativeResize="0"/>
          <p:nvPr/>
        </p:nvPicPr>
        <p:blipFill rotWithShape="1">
          <a:blip r:embed="rId4">
            <a:alphaModFix/>
          </a:blip>
          <a:srcRect b="0" l="0" r="0" t="0"/>
          <a:stretch/>
        </p:blipFill>
        <p:spPr>
          <a:xfrm>
            <a:off x="5015000" y="4808300"/>
            <a:ext cx="5464966" cy="562367"/>
          </a:xfrm>
          <a:prstGeom prst="rect">
            <a:avLst/>
          </a:prstGeom>
          <a:noFill/>
          <a:ln>
            <a:noFill/>
          </a:ln>
        </p:spPr>
      </p:pic>
      <p:pic>
        <p:nvPicPr>
          <p:cNvPr id="253" name="Google Shape;253;p54"/>
          <p:cNvPicPr preferRelativeResize="0"/>
          <p:nvPr/>
        </p:nvPicPr>
        <p:blipFill>
          <a:blip r:embed="rId5">
            <a:alphaModFix/>
          </a:blip>
          <a:stretch>
            <a:fillRect/>
          </a:stretch>
        </p:blipFill>
        <p:spPr>
          <a:xfrm>
            <a:off x="6104757" y="1533717"/>
            <a:ext cx="4646400" cy="4596300"/>
          </a:xfrm>
          <a:prstGeom prst="roundRect">
            <a:avLst>
              <a:gd fmla="val 3943" name="adj"/>
            </a:avLst>
          </a:prstGeom>
          <a:noFill/>
          <a:ln>
            <a:noFill/>
          </a:ln>
        </p:spPr>
      </p:pic>
      <p:sp>
        <p:nvSpPr>
          <p:cNvPr id="254" name="Google Shape;254;p54"/>
          <p:cNvSpPr txBox="1"/>
          <p:nvPr/>
        </p:nvSpPr>
        <p:spPr>
          <a:xfrm>
            <a:off x="615200" y="1706650"/>
            <a:ext cx="1538700" cy="492600"/>
          </a:xfrm>
          <a:prstGeom prst="rect">
            <a:avLst/>
          </a:prstGeom>
          <a:solidFill>
            <a:srgbClr val="19AEF6"/>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2000">
                <a:solidFill>
                  <a:schemeClr val="lt1"/>
                </a:solidFill>
                <a:latin typeface="Proxima Nova"/>
                <a:ea typeface="Proxima Nova"/>
                <a:cs typeface="Proxima Nova"/>
                <a:sym typeface="Proxima Nova"/>
              </a:rPr>
              <a:t>Feature</a:t>
            </a:r>
            <a:endParaRPr b="1" sz="2000">
              <a:solidFill>
                <a:schemeClr val="lt1"/>
              </a:solidFill>
              <a:latin typeface="Proxima Nova"/>
              <a:ea typeface="Proxima Nova"/>
              <a:cs typeface="Proxima Nova"/>
              <a:sym typeface="Proxima Nova"/>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 name="Shape 258"/>
        <p:cNvGrpSpPr/>
        <p:nvPr/>
      </p:nvGrpSpPr>
      <p:grpSpPr>
        <a:xfrm>
          <a:off x="0" y="0"/>
          <a:ext cx="0" cy="0"/>
          <a:chOff x="0" y="0"/>
          <a:chExt cx="0" cy="0"/>
        </a:xfrm>
      </p:grpSpPr>
      <p:pic>
        <p:nvPicPr>
          <p:cNvPr id="259" name="Google Shape;259;p55"/>
          <p:cNvPicPr preferRelativeResize="0"/>
          <p:nvPr/>
        </p:nvPicPr>
        <p:blipFill rotWithShape="1">
          <a:blip r:embed="rId3">
            <a:alphaModFix/>
          </a:blip>
          <a:srcRect b="9244" l="47942" r="7284" t="16560"/>
          <a:stretch/>
        </p:blipFill>
        <p:spPr>
          <a:xfrm>
            <a:off x="5436588" y="1094513"/>
            <a:ext cx="5993376" cy="5189318"/>
          </a:xfrm>
          <a:prstGeom prst="rect">
            <a:avLst/>
          </a:prstGeom>
          <a:noFill/>
          <a:ln>
            <a:noFill/>
          </a:ln>
        </p:spPr>
      </p:pic>
      <p:sp>
        <p:nvSpPr>
          <p:cNvPr id="260" name="Google Shape;260;p55"/>
          <p:cNvSpPr txBox="1"/>
          <p:nvPr/>
        </p:nvSpPr>
        <p:spPr>
          <a:xfrm>
            <a:off x="611850" y="2670300"/>
            <a:ext cx="5616900" cy="10404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None/>
            </a:pPr>
            <a:r>
              <a:rPr b="1" lang="en-US" sz="4900">
                <a:solidFill>
                  <a:srgbClr val="333333"/>
                </a:solidFill>
                <a:latin typeface="Proxima Nova"/>
                <a:ea typeface="Proxima Nova"/>
                <a:cs typeface="Proxima Nova"/>
                <a:sym typeface="Proxima Nova"/>
              </a:rPr>
              <a:t>Video Library</a:t>
            </a:r>
            <a:endParaRPr b="1" sz="1000">
              <a:solidFill>
                <a:srgbClr val="333333"/>
              </a:solidFill>
              <a:latin typeface="Proxima Nova"/>
              <a:ea typeface="Proxima Nova"/>
              <a:cs typeface="Proxima Nova"/>
              <a:sym typeface="Proxima Nova"/>
            </a:endParaRPr>
          </a:p>
        </p:txBody>
      </p:sp>
      <p:sp>
        <p:nvSpPr>
          <p:cNvPr id="261" name="Google Shape;261;p55"/>
          <p:cNvSpPr txBox="1"/>
          <p:nvPr/>
        </p:nvSpPr>
        <p:spPr>
          <a:xfrm>
            <a:off x="689250" y="1908725"/>
            <a:ext cx="1573200" cy="492600"/>
          </a:xfrm>
          <a:prstGeom prst="rect">
            <a:avLst/>
          </a:prstGeom>
          <a:solidFill>
            <a:srgbClr val="19AEF6"/>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2000">
                <a:solidFill>
                  <a:schemeClr val="lt1"/>
                </a:solidFill>
                <a:latin typeface="Proxima Nova"/>
                <a:ea typeface="Proxima Nova"/>
                <a:cs typeface="Proxima Nova"/>
                <a:sym typeface="Proxima Nova"/>
              </a:rPr>
              <a:t>Feature</a:t>
            </a:r>
            <a:endParaRPr b="1" sz="2000">
              <a:solidFill>
                <a:schemeClr val="lt1"/>
              </a:solidFill>
              <a:latin typeface="Proxima Nova"/>
              <a:ea typeface="Proxima Nova"/>
              <a:cs typeface="Proxima Nova"/>
              <a:sym typeface="Proxima Nova"/>
            </a:endParaRPr>
          </a:p>
        </p:txBody>
      </p:sp>
      <p:sp>
        <p:nvSpPr>
          <p:cNvPr id="262" name="Google Shape;262;p55"/>
          <p:cNvSpPr txBox="1"/>
          <p:nvPr/>
        </p:nvSpPr>
        <p:spPr>
          <a:xfrm>
            <a:off x="611850" y="3627300"/>
            <a:ext cx="4345800" cy="969600"/>
          </a:xfrm>
          <a:prstGeom prst="rect">
            <a:avLst/>
          </a:prstGeom>
          <a:noFill/>
          <a:ln>
            <a:noFill/>
          </a:ln>
        </p:spPr>
        <p:txBody>
          <a:bodyPr anchorCtr="0" anchor="t" bIns="91425" lIns="91425" spcFirstLastPara="1" rIns="91425" wrap="square" tIns="91425">
            <a:spAutoFit/>
          </a:bodyPr>
          <a:lstStyle/>
          <a:p>
            <a:pPr indent="-336550" lvl="0" marL="457200" rtl="0" algn="l">
              <a:spcBef>
                <a:spcPts val="0"/>
              </a:spcBef>
              <a:spcAft>
                <a:spcPts val="0"/>
              </a:spcAft>
              <a:buClr>
                <a:srgbClr val="19AEF6"/>
              </a:buClr>
              <a:buSzPts val="1700"/>
              <a:buFont typeface="Proxima Nova"/>
              <a:buChar char="●"/>
            </a:pPr>
            <a:r>
              <a:rPr lang="en-US" sz="1700">
                <a:solidFill>
                  <a:schemeClr val="dk1"/>
                </a:solidFill>
                <a:latin typeface="Proxima Nova"/>
                <a:ea typeface="Proxima Nova"/>
                <a:cs typeface="Proxima Nova"/>
                <a:sym typeface="Proxima Nova"/>
              </a:rPr>
              <a:t>Pick &amp; choose video categories</a:t>
            </a:r>
            <a:endParaRPr sz="1700">
              <a:solidFill>
                <a:schemeClr val="dk1"/>
              </a:solidFill>
              <a:latin typeface="Proxima Nova"/>
              <a:ea typeface="Proxima Nova"/>
              <a:cs typeface="Proxima Nova"/>
              <a:sym typeface="Proxima Nova"/>
            </a:endParaRPr>
          </a:p>
          <a:p>
            <a:pPr indent="-336550" lvl="0" marL="457200" rtl="0" algn="l">
              <a:spcBef>
                <a:spcPts val="0"/>
              </a:spcBef>
              <a:spcAft>
                <a:spcPts val="0"/>
              </a:spcAft>
              <a:buClr>
                <a:srgbClr val="19AEF6"/>
              </a:buClr>
              <a:buSzPts val="1700"/>
              <a:buFont typeface="Proxima Nova"/>
              <a:buChar char="●"/>
            </a:pPr>
            <a:r>
              <a:rPr lang="en-US" sz="1700">
                <a:solidFill>
                  <a:schemeClr val="dk1"/>
                </a:solidFill>
                <a:latin typeface="Proxima Nova"/>
                <a:ea typeface="Proxima Nova"/>
                <a:cs typeface="Proxima Nova"/>
                <a:sym typeface="Proxima Nova"/>
              </a:rPr>
              <a:t>Practice your favourite skills</a:t>
            </a:r>
            <a:endParaRPr sz="1700">
              <a:solidFill>
                <a:schemeClr val="dk1"/>
              </a:solidFill>
              <a:latin typeface="Proxima Nova"/>
              <a:ea typeface="Proxima Nova"/>
              <a:cs typeface="Proxima Nova"/>
              <a:sym typeface="Proxima Nova"/>
            </a:endParaRPr>
          </a:p>
          <a:p>
            <a:pPr indent="-336550" lvl="0" marL="457200" rtl="0" algn="l">
              <a:spcBef>
                <a:spcPts val="0"/>
              </a:spcBef>
              <a:spcAft>
                <a:spcPts val="0"/>
              </a:spcAft>
              <a:buClr>
                <a:srgbClr val="19AEF6"/>
              </a:buClr>
              <a:buSzPts val="1700"/>
              <a:buFont typeface="Proxima Nova"/>
              <a:buChar char="●"/>
            </a:pPr>
            <a:r>
              <a:rPr lang="en-US" sz="1700">
                <a:solidFill>
                  <a:schemeClr val="dk1"/>
                </a:solidFill>
                <a:latin typeface="Proxima Nova"/>
                <a:ea typeface="Proxima Nova"/>
                <a:cs typeface="Proxima Nova"/>
                <a:sym typeface="Proxima Nova"/>
              </a:rPr>
              <a:t>Rewatch videos</a:t>
            </a:r>
            <a:endParaRPr sz="1700">
              <a:latin typeface="Proxima Nova"/>
              <a:ea typeface="Proxima Nova"/>
              <a:cs typeface="Proxima Nova"/>
              <a:sym typeface="Proxima Nova"/>
            </a:endParaRPr>
          </a:p>
        </p:txBody>
      </p:sp>
      <p:pic>
        <p:nvPicPr>
          <p:cNvPr id="263" name="Google Shape;263;p55"/>
          <p:cNvPicPr preferRelativeResize="0"/>
          <p:nvPr/>
        </p:nvPicPr>
        <p:blipFill rotWithShape="1">
          <a:blip r:embed="rId4">
            <a:alphaModFix/>
          </a:blip>
          <a:srcRect b="0" l="22088" r="22088" t="0"/>
          <a:stretch/>
        </p:blipFill>
        <p:spPr>
          <a:xfrm>
            <a:off x="6357200" y="-29837"/>
            <a:ext cx="4152163" cy="74380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p56"/>
          <p:cNvSpPr txBox="1"/>
          <p:nvPr/>
        </p:nvSpPr>
        <p:spPr>
          <a:xfrm>
            <a:off x="615200" y="3476208"/>
            <a:ext cx="4695600" cy="12549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None/>
            </a:pPr>
            <a:r>
              <a:t/>
            </a:r>
            <a:endParaRPr sz="100">
              <a:solidFill>
                <a:srgbClr val="333333"/>
              </a:solidFill>
              <a:latin typeface="Proxima Nova"/>
              <a:ea typeface="Proxima Nova"/>
              <a:cs typeface="Proxima Nova"/>
              <a:sym typeface="Proxima Nova"/>
            </a:endParaRPr>
          </a:p>
          <a:p>
            <a:pPr indent="-355600" lvl="0" marL="457200" marR="0" rtl="0" algn="l">
              <a:lnSpc>
                <a:spcPct val="115000"/>
              </a:lnSpc>
              <a:spcBef>
                <a:spcPts val="0"/>
              </a:spcBef>
              <a:spcAft>
                <a:spcPts val="0"/>
              </a:spcAft>
              <a:buClr>
                <a:srgbClr val="19AAF2"/>
              </a:buClr>
              <a:buSzPts val="2000"/>
              <a:buFont typeface="Proxima Nova"/>
              <a:buChar char="●"/>
            </a:pPr>
            <a:r>
              <a:rPr i="0" lang="en-US" sz="2000" u="none" cap="none" strike="noStrike">
                <a:solidFill>
                  <a:srgbClr val="333333"/>
                </a:solidFill>
                <a:latin typeface="Proxima Nova"/>
                <a:ea typeface="Proxima Nova"/>
                <a:cs typeface="Proxima Nova"/>
                <a:sym typeface="Proxima Nova"/>
              </a:rPr>
              <a:t>To </a:t>
            </a:r>
            <a:r>
              <a:rPr lang="en-US" sz="2000">
                <a:solidFill>
                  <a:srgbClr val="333333"/>
                </a:solidFill>
                <a:latin typeface="Proxima Nova"/>
                <a:ea typeface="Proxima Nova"/>
                <a:cs typeface="Proxima Nova"/>
                <a:sym typeface="Proxima Nova"/>
              </a:rPr>
              <a:t>help members set realistic goals, track progress, balance negative thoughts, and regulate moods</a:t>
            </a:r>
            <a:endParaRPr sz="100">
              <a:solidFill>
                <a:srgbClr val="333333"/>
              </a:solidFill>
              <a:latin typeface="Proxima Nova"/>
              <a:ea typeface="Proxima Nova"/>
              <a:cs typeface="Proxima Nova"/>
              <a:sym typeface="Proxima Nova"/>
            </a:endParaRPr>
          </a:p>
        </p:txBody>
      </p:sp>
      <p:sp>
        <p:nvSpPr>
          <p:cNvPr id="269" name="Google Shape;269;p56"/>
          <p:cNvSpPr txBox="1"/>
          <p:nvPr/>
        </p:nvSpPr>
        <p:spPr>
          <a:xfrm>
            <a:off x="615199" y="2509775"/>
            <a:ext cx="4967100" cy="7764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rPr b="1" lang="en-US" sz="4500">
                <a:solidFill>
                  <a:srgbClr val="333333"/>
                </a:solidFill>
                <a:latin typeface="Proxima Nova"/>
                <a:ea typeface="Proxima Nova"/>
                <a:cs typeface="Proxima Nova"/>
                <a:sym typeface="Proxima Nova"/>
              </a:rPr>
              <a:t>Skills Toolbox</a:t>
            </a:r>
            <a:endParaRPr b="1" sz="600">
              <a:solidFill>
                <a:srgbClr val="333333"/>
              </a:solidFill>
              <a:latin typeface="Proxima Nova"/>
              <a:ea typeface="Proxima Nova"/>
              <a:cs typeface="Proxima Nova"/>
              <a:sym typeface="Proxima Nova"/>
            </a:endParaRPr>
          </a:p>
        </p:txBody>
      </p:sp>
      <p:pic>
        <p:nvPicPr>
          <p:cNvPr id="270" name="Google Shape;270;p56"/>
          <p:cNvPicPr preferRelativeResize="0"/>
          <p:nvPr/>
        </p:nvPicPr>
        <p:blipFill rotWithShape="1">
          <a:blip r:embed="rId3">
            <a:alphaModFix/>
          </a:blip>
          <a:srcRect b="0" l="0" r="0" t="0"/>
          <a:stretch/>
        </p:blipFill>
        <p:spPr>
          <a:xfrm>
            <a:off x="5864533" y="1350151"/>
            <a:ext cx="5234932" cy="4596182"/>
          </a:xfrm>
          <a:prstGeom prst="rect">
            <a:avLst/>
          </a:prstGeom>
          <a:noFill/>
          <a:ln>
            <a:noFill/>
          </a:ln>
        </p:spPr>
      </p:pic>
      <p:pic>
        <p:nvPicPr>
          <p:cNvPr id="271" name="Google Shape;271;p56"/>
          <p:cNvPicPr preferRelativeResize="0"/>
          <p:nvPr/>
        </p:nvPicPr>
        <p:blipFill rotWithShape="1">
          <a:blip r:embed="rId4">
            <a:alphaModFix/>
          </a:blip>
          <a:srcRect b="0" l="0" r="0" t="0"/>
          <a:stretch/>
        </p:blipFill>
        <p:spPr>
          <a:xfrm>
            <a:off x="5015000" y="4808300"/>
            <a:ext cx="5464966" cy="562367"/>
          </a:xfrm>
          <a:prstGeom prst="rect">
            <a:avLst/>
          </a:prstGeom>
          <a:noFill/>
          <a:ln>
            <a:noFill/>
          </a:ln>
        </p:spPr>
      </p:pic>
      <p:pic>
        <p:nvPicPr>
          <p:cNvPr id="272" name="Google Shape;272;p56"/>
          <p:cNvPicPr preferRelativeResize="0"/>
          <p:nvPr/>
        </p:nvPicPr>
        <p:blipFill>
          <a:blip r:embed="rId5">
            <a:alphaModFix/>
          </a:blip>
          <a:stretch>
            <a:fillRect/>
          </a:stretch>
        </p:blipFill>
        <p:spPr>
          <a:xfrm>
            <a:off x="6780942" y="1527800"/>
            <a:ext cx="3402116" cy="4834584"/>
          </a:xfrm>
          <a:prstGeom prst="rect">
            <a:avLst/>
          </a:prstGeom>
          <a:noFill/>
          <a:ln>
            <a:noFill/>
          </a:ln>
        </p:spPr>
      </p:pic>
      <p:sp>
        <p:nvSpPr>
          <p:cNvPr id="273" name="Google Shape;273;p56"/>
          <p:cNvSpPr txBox="1"/>
          <p:nvPr/>
        </p:nvSpPr>
        <p:spPr>
          <a:xfrm>
            <a:off x="689250" y="1900525"/>
            <a:ext cx="1645500" cy="492600"/>
          </a:xfrm>
          <a:prstGeom prst="rect">
            <a:avLst/>
          </a:prstGeom>
          <a:solidFill>
            <a:srgbClr val="19AEF6"/>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2000">
                <a:solidFill>
                  <a:schemeClr val="lt1"/>
                </a:solidFill>
                <a:latin typeface="Proxima Nova"/>
                <a:ea typeface="Proxima Nova"/>
                <a:cs typeface="Proxima Nova"/>
                <a:sym typeface="Proxima Nova"/>
              </a:rPr>
              <a:t>Feature</a:t>
            </a:r>
            <a:endParaRPr b="1" sz="2000">
              <a:solidFill>
                <a:schemeClr val="lt1"/>
              </a:solidFill>
              <a:latin typeface="Proxima Nova"/>
              <a:ea typeface="Proxima Nova"/>
              <a:cs typeface="Proxima Nova"/>
              <a:sym typeface="Proxima Nova"/>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pic>
        <p:nvPicPr>
          <p:cNvPr id="278" name="Google Shape;278;p57"/>
          <p:cNvPicPr preferRelativeResize="0"/>
          <p:nvPr/>
        </p:nvPicPr>
        <p:blipFill rotWithShape="1">
          <a:blip r:embed="rId3">
            <a:alphaModFix/>
          </a:blip>
          <a:srcRect b="9244" l="47942" r="7284" t="16560"/>
          <a:stretch/>
        </p:blipFill>
        <p:spPr>
          <a:xfrm>
            <a:off x="5436588" y="1094513"/>
            <a:ext cx="5993376" cy="5189318"/>
          </a:xfrm>
          <a:prstGeom prst="rect">
            <a:avLst/>
          </a:prstGeom>
          <a:noFill/>
          <a:ln>
            <a:noFill/>
          </a:ln>
        </p:spPr>
      </p:pic>
      <p:sp>
        <p:nvSpPr>
          <p:cNvPr id="279" name="Google Shape;279;p57"/>
          <p:cNvSpPr txBox="1"/>
          <p:nvPr/>
        </p:nvSpPr>
        <p:spPr>
          <a:xfrm>
            <a:off x="640075" y="2305375"/>
            <a:ext cx="4459500" cy="10404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rPr b="1" lang="en-US" sz="4900">
                <a:solidFill>
                  <a:srgbClr val="333333"/>
                </a:solidFill>
                <a:latin typeface="Proxima Nova"/>
                <a:ea typeface="Proxima Nova"/>
                <a:cs typeface="Proxima Nova"/>
                <a:sym typeface="Proxima Nova"/>
              </a:rPr>
              <a:t>Starling Community</a:t>
            </a:r>
            <a:endParaRPr b="1" sz="1000">
              <a:solidFill>
                <a:srgbClr val="333333"/>
              </a:solidFill>
              <a:latin typeface="Proxima Nova"/>
              <a:ea typeface="Proxima Nova"/>
              <a:cs typeface="Proxima Nova"/>
              <a:sym typeface="Proxima Nova"/>
            </a:endParaRPr>
          </a:p>
        </p:txBody>
      </p:sp>
      <p:sp>
        <p:nvSpPr>
          <p:cNvPr id="280" name="Google Shape;280;p57"/>
          <p:cNvSpPr txBox="1"/>
          <p:nvPr/>
        </p:nvSpPr>
        <p:spPr>
          <a:xfrm>
            <a:off x="640075" y="3944675"/>
            <a:ext cx="4345800" cy="1416000"/>
          </a:xfrm>
          <a:prstGeom prst="rect">
            <a:avLst/>
          </a:prstGeom>
          <a:noFill/>
          <a:ln>
            <a:noFill/>
          </a:ln>
        </p:spPr>
        <p:txBody>
          <a:bodyPr anchorCtr="0" anchor="t" bIns="91425" lIns="91425" spcFirstLastPara="1" rIns="91425" wrap="square" tIns="91425">
            <a:spAutoFit/>
          </a:bodyPr>
          <a:lstStyle/>
          <a:p>
            <a:pPr indent="-330200" lvl="0" marL="457200" rtl="0" algn="l">
              <a:spcBef>
                <a:spcPts val="0"/>
              </a:spcBef>
              <a:spcAft>
                <a:spcPts val="0"/>
              </a:spcAft>
              <a:buClr>
                <a:srgbClr val="19AEF6"/>
              </a:buClr>
              <a:buSzPts val="1600"/>
              <a:buFont typeface="Proxima Nova"/>
              <a:buChar char="●"/>
            </a:pPr>
            <a:r>
              <a:rPr lang="en-US" sz="1600">
                <a:latin typeface="Proxima Nova"/>
                <a:ea typeface="Proxima Nova"/>
                <a:cs typeface="Proxima Nova"/>
                <a:sym typeface="Proxima Nova"/>
              </a:rPr>
              <a:t>Interact with other Starling Members</a:t>
            </a:r>
            <a:endParaRPr sz="1600">
              <a:latin typeface="Proxima Nova"/>
              <a:ea typeface="Proxima Nova"/>
              <a:cs typeface="Proxima Nova"/>
              <a:sym typeface="Proxima Nova"/>
            </a:endParaRPr>
          </a:p>
          <a:p>
            <a:pPr indent="-330200" lvl="0" marL="457200" rtl="0" algn="l">
              <a:spcBef>
                <a:spcPts val="0"/>
              </a:spcBef>
              <a:spcAft>
                <a:spcPts val="0"/>
              </a:spcAft>
              <a:buClr>
                <a:srgbClr val="19AEF6"/>
              </a:buClr>
              <a:buSzPts val="1600"/>
              <a:buFont typeface="Proxima Nova"/>
              <a:buChar char="●"/>
            </a:pPr>
            <a:r>
              <a:rPr lang="en-US" sz="1600">
                <a:latin typeface="Proxima Nova"/>
                <a:ea typeface="Proxima Nova"/>
                <a:cs typeface="Proxima Nova"/>
                <a:sym typeface="Proxima Nova"/>
              </a:rPr>
              <a:t>Supportive space to share experiences with fellow peers</a:t>
            </a:r>
            <a:endParaRPr sz="1600">
              <a:latin typeface="Proxima Nova"/>
              <a:ea typeface="Proxima Nova"/>
              <a:cs typeface="Proxima Nova"/>
              <a:sym typeface="Proxima Nova"/>
            </a:endParaRPr>
          </a:p>
          <a:p>
            <a:pPr indent="-330200" lvl="0" marL="457200" rtl="0" algn="l">
              <a:spcBef>
                <a:spcPts val="0"/>
              </a:spcBef>
              <a:spcAft>
                <a:spcPts val="0"/>
              </a:spcAft>
              <a:buClr>
                <a:srgbClr val="19AEF6"/>
              </a:buClr>
              <a:buSzPts val="1600"/>
              <a:buFont typeface="Proxima Nova"/>
              <a:buChar char="●"/>
            </a:pPr>
            <a:r>
              <a:rPr lang="en-US" sz="1600">
                <a:latin typeface="Proxima Nova"/>
                <a:ea typeface="Proxima Nova"/>
                <a:cs typeface="Proxima Nova"/>
                <a:sym typeface="Proxima Nova"/>
              </a:rPr>
              <a:t>Validation through peer support, acknowledgement, and encouragement</a:t>
            </a:r>
            <a:endParaRPr sz="1600">
              <a:latin typeface="Proxima Nova"/>
              <a:ea typeface="Proxima Nova"/>
              <a:cs typeface="Proxima Nova"/>
              <a:sym typeface="Proxima Nova"/>
            </a:endParaRPr>
          </a:p>
        </p:txBody>
      </p:sp>
      <p:pic>
        <p:nvPicPr>
          <p:cNvPr id="281" name="Google Shape;281;p57"/>
          <p:cNvPicPr preferRelativeResize="0"/>
          <p:nvPr/>
        </p:nvPicPr>
        <p:blipFill rotWithShape="1">
          <a:blip r:embed="rId4">
            <a:alphaModFix/>
          </a:blip>
          <a:srcRect b="0" l="22547" r="21626" t="0"/>
          <a:stretch/>
        </p:blipFill>
        <p:spPr>
          <a:xfrm>
            <a:off x="4812425" y="-202137"/>
            <a:ext cx="3738901" cy="6697674"/>
          </a:xfrm>
          <a:prstGeom prst="rect">
            <a:avLst/>
          </a:prstGeom>
          <a:noFill/>
          <a:ln>
            <a:noFill/>
          </a:ln>
        </p:spPr>
      </p:pic>
      <p:pic>
        <p:nvPicPr>
          <p:cNvPr id="282" name="Google Shape;282;p57"/>
          <p:cNvPicPr preferRelativeResize="0"/>
          <p:nvPr/>
        </p:nvPicPr>
        <p:blipFill>
          <a:blip r:embed="rId5">
            <a:alphaModFix/>
          </a:blip>
          <a:stretch>
            <a:fillRect/>
          </a:stretch>
        </p:blipFill>
        <p:spPr>
          <a:xfrm>
            <a:off x="8021126" y="2211001"/>
            <a:ext cx="3804000" cy="4299701"/>
          </a:xfrm>
          <a:prstGeom prst="rect">
            <a:avLst/>
          </a:prstGeom>
          <a:noFill/>
          <a:ln>
            <a:noFill/>
          </a:ln>
        </p:spPr>
      </p:pic>
      <p:sp>
        <p:nvSpPr>
          <p:cNvPr id="283" name="Google Shape;283;p57"/>
          <p:cNvSpPr txBox="1"/>
          <p:nvPr/>
        </p:nvSpPr>
        <p:spPr>
          <a:xfrm>
            <a:off x="640075" y="1639300"/>
            <a:ext cx="2292300" cy="492600"/>
          </a:xfrm>
          <a:prstGeom prst="rect">
            <a:avLst/>
          </a:prstGeom>
          <a:solidFill>
            <a:srgbClr val="19AEF6"/>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2000">
                <a:solidFill>
                  <a:schemeClr val="lt1"/>
                </a:solidFill>
                <a:latin typeface="Proxima Nova"/>
                <a:ea typeface="Proxima Nova"/>
                <a:cs typeface="Proxima Nova"/>
                <a:sym typeface="Proxima Nova"/>
              </a:rPr>
              <a:t>Feature</a:t>
            </a:r>
            <a:endParaRPr b="1" sz="2000">
              <a:solidFill>
                <a:schemeClr val="lt1"/>
              </a:solidFill>
              <a:latin typeface="Proxima Nova"/>
              <a:ea typeface="Proxima Nova"/>
              <a:cs typeface="Proxima Nova"/>
              <a:sym typeface="Proxima Nova"/>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7" name="Shape 287"/>
        <p:cNvGrpSpPr/>
        <p:nvPr/>
      </p:nvGrpSpPr>
      <p:grpSpPr>
        <a:xfrm>
          <a:off x="0" y="0"/>
          <a:ext cx="0" cy="0"/>
          <a:chOff x="0" y="0"/>
          <a:chExt cx="0" cy="0"/>
        </a:xfrm>
      </p:grpSpPr>
      <p:sp>
        <p:nvSpPr>
          <p:cNvPr id="288" name="Google Shape;288;p58"/>
          <p:cNvSpPr txBox="1"/>
          <p:nvPr/>
        </p:nvSpPr>
        <p:spPr>
          <a:xfrm>
            <a:off x="482200" y="2807325"/>
            <a:ext cx="5235000" cy="2339700"/>
          </a:xfrm>
          <a:prstGeom prst="rect">
            <a:avLst/>
          </a:prstGeom>
          <a:noFill/>
          <a:ln>
            <a:noFill/>
          </a:ln>
        </p:spPr>
        <p:txBody>
          <a:bodyPr anchorCtr="0" anchor="t" bIns="0" lIns="0" spcFirstLastPara="1" rIns="0" wrap="square" tIns="0">
            <a:noAutofit/>
          </a:bodyPr>
          <a:lstStyle/>
          <a:p>
            <a:pPr indent="-355600" lvl="0" marL="628650" marR="0" rtl="0" algn="l">
              <a:lnSpc>
                <a:spcPct val="115000"/>
              </a:lnSpc>
              <a:spcBef>
                <a:spcPts val="0"/>
              </a:spcBef>
              <a:spcAft>
                <a:spcPts val="0"/>
              </a:spcAft>
              <a:buClr>
                <a:srgbClr val="19AAF2"/>
              </a:buClr>
              <a:buSzPts val="2000"/>
              <a:buFont typeface="Proxima Nova"/>
              <a:buChar char="●"/>
            </a:pPr>
            <a:r>
              <a:rPr lang="en-US" sz="2000">
                <a:solidFill>
                  <a:srgbClr val="333333"/>
                </a:solidFill>
                <a:latin typeface="Proxima Nova"/>
                <a:ea typeface="Proxima Nova"/>
                <a:cs typeface="Proxima Nova"/>
                <a:sym typeface="Proxima Nova"/>
              </a:rPr>
              <a:t>Member interactions and answers won’t be shared with anyone</a:t>
            </a:r>
            <a:endParaRPr sz="2000">
              <a:solidFill>
                <a:srgbClr val="333333"/>
              </a:solidFill>
              <a:latin typeface="Proxima Nova"/>
              <a:ea typeface="Proxima Nova"/>
              <a:cs typeface="Proxima Nova"/>
              <a:sym typeface="Proxima Nova"/>
            </a:endParaRPr>
          </a:p>
          <a:p>
            <a:pPr indent="-355600" lvl="0" marL="628650" marR="0" rtl="0" algn="l">
              <a:lnSpc>
                <a:spcPct val="115000"/>
              </a:lnSpc>
              <a:spcBef>
                <a:spcPts val="0"/>
              </a:spcBef>
              <a:spcAft>
                <a:spcPts val="0"/>
              </a:spcAft>
              <a:buClr>
                <a:srgbClr val="19AAF2"/>
              </a:buClr>
              <a:buSzPts val="2000"/>
              <a:buFont typeface="Proxima Nova"/>
              <a:buChar char="●"/>
            </a:pPr>
            <a:r>
              <a:rPr lang="en-US" sz="2000">
                <a:solidFill>
                  <a:srgbClr val="333333"/>
                </a:solidFill>
                <a:latin typeface="Proxima Nova"/>
                <a:ea typeface="Proxima Nova"/>
                <a:cs typeface="Proxima Nova"/>
                <a:sym typeface="Proxima Nova"/>
              </a:rPr>
              <a:t>Comments will appear under a random codename assigned to their account upon registration</a:t>
            </a:r>
            <a:endParaRPr sz="2000">
              <a:solidFill>
                <a:srgbClr val="333333"/>
              </a:solidFill>
              <a:latin typeface="Proxima Nova"/>
              <a:ea typeface="Proxima Nova"/>
              <a:cs typeface="Proxima Nova"/>
              <a:sym typeface="Proxima Nova"/>
            </a:endParaRPr>
          </a:p>
        </p:txBody>
      </p:sp>
      <p:sp>
        <p:nvSpPr>
          <p:cNvPr id="289" name="Google Shape;289;p58"/>
          <p:cNvSpPr txBox="1"/>
          <p:nvPr/>
        </p:nvSpPr>
        <p:spPr>
          <a:xfrm>
            <a:off x="750099" y="1710975"/>
            <a:ext cx="4967100" cy="7764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rPr b="1" lang="en-US" sz="4500">
                <a:solidFill>
                  <a:srgbClr val="333333"/>
                </a:solidFill>
                <a:latin typeface="Proxima Nova"/>
                <a:ea typeface="Proxima Nova"/>
                <a:cs typeface="Proxima Nova"/>
                <a:sym typeface="Proxima Nova"/>
              </a:rPr>
              <a:t>Privacy</a:t>
            </a:r>
            <a:endParaRPr b="1" sz="600">
              <a:solidFill>
                <a:srgbClr val="333333"/>
              </a:solidFill>
              <a:latin typeface="Proxima Nova"/>
              <a:ea typeface="Proxima Nova"/>
              <a:cs typeface="Proxima Nova"/>
              <a:sym typeface="Proxima Nova"/>
            </a:endParaRPr>
          </a:p>
        </p:txBody>
      </p:sp>
      <p:pic>
        <p:nvPicPr>
          <p:cNvPr id="290" name="Google Shape;290;p58"/>
          <p:cNvPicPr preferRelativeResize="0"/>
          <p:nvPr/>
        </p:nvPicPr>
        <p:blipFill rotWithShape="1">
          <a:blip r:embed="rId3">
            <a:alphaModFix/>
          </a:blip>
          <a:srcRect b="0" l="0" r="0" t="0"/>
          <a:stretch/>
        </p:blipFill>
        <p:spPr>
          <a:xfrm>
            <a:off x="6402125" y="1446725"/>
            <a:ext cx="5234947" cy="4596200"/>
          </a:xfrm>
          <a:prstGeom prst="rect">
            <a:avLst/>
          </a:prstGeom>
          <a:noFill/>
          <a:ln>
            <a:noFill/>
          </a:ln>
        </p:spPr>
      </p:pic>
      <p:pic>
        <p:nvPicPr>
          <p:cNvPr id="291" name="Google Shape;291;p58"/>
          <p:cNvPicPr preferRelativeResize="0"/>
          <p:nvPr/>
        </p:nvPicPr>
        <p:blipFill rotWithShape="1">
          <a:blip r:embed="rId4">
            <a:alphaModFix/>
          </a:blip>
          <a:srcRect b="0" l="0" r="0" t="0"/>
          <a:stretch/>
        </p:blipFill>
        <p:spPr>
          <a:xfrm>
            <a:off x="4849700" y="5182575"/>
            <a:ext cx="5464966" cy="562367"/>
          </a:xfrm>
          <a:prstGeom prst="rect">
            <a:avLst/>
          </a:prstGeom>
          <a:noFill/>
          <a:ln>
            <a:noFill/>
          </a:ln>
        </p:spPr>
      </p:pic>
      <p:pic>
        <p:nvPicPr>
          <p:cNvPr id="292" name="Google Shape;292;p58"/>
          <p:cNvPicPr preferRelativeResize="0"/>
          <p:nvPr/>
        </p:nvPicPr>
        <p:blipFill>
          <a:blip r:embed="rId5">
            <a:alphaModFix/>
          </a:blip>
          <a:stretch>
            <a:fillRect/>
          </a:stretch>
        </p:blipFill>
        <p:spPr>
          <a:xfrm>
            <a:off x="6929858" y="1627783"/>
            <a:ext cx="4170949" cy="4714469"/>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 name="Shape 296"/>
        <p:cNvGrpSpPr/>
        <p:nvPr/>
      </p:nvGrpSpPr>
      <p:grpSpPr>
        <a:xfrm>
          <a:off x="0" y="0"/>
          <a:ext cx="0" cy="0"/>
          <a:chOff x="0" y="0"/>
          <a:chExt cx="0" cy="0"/>
        </a:xfrm>
      </p:grpSpPr>
      <p:sp>
        <p:nvSpPr>
          <p:cNvPr id="297" name="Google Shape;297;p59"/>
          <p:cNvSpPr txBox="1"/>
          <p:nvPr/>
        </p:nvSpPr>
        <p:spPr>
          <a:xfrm>
            <a:off x="677125" y="2906063"/>
            <a:ext cx="4695600" cy="2260500"/>
          </a:xfrm>
          <a:prstGeom prst="rect">
            <a:avLst/>
          </a:prstGeom>
          <a:noFill/>
          <a:ln>
            <a:noFill/>
          </a:ln>
        </p:spPr>
        <p:txBody>
          <a:bodyPr anchorCtr="0" anchor="t" bIns="0" lIns="0" spcFirstLastPara="1" rIns="0" wrap="square" tIns="0">
            <a:noAutofit/>
          </a:bodyPr>
          <a:lstStyle/>
          <a:p>
            <a:pPr indent="-355600" lvl="0" marL="457200" rtl="0" algn="l">
              <a:lnSpc>
                <a:spcPct val="115000"/>
              </a:lnSpc>
              <a:spcBef>
                <a:spcPts val="0"/>
              </a:spcBef>
              <a:spcAft>
                <a:spcPts val="0"/>
              </a:spcAft>
              <a:buClr>
                <a:srgbClr val="19AAF2"/>
              </a:buClr>
              <a:buSzPts val="2000"/>
              <a:buFont typeface="Proxima Nova"/>
              <a:buChar char="●"/>
            </a:pPr>
            <a:r>
              <a:rPr lang="en-US" sz="2000">
                <a:solidFill>
                  <a:srgbClr val="333333"/>
                </a:solidFill>
                <a:latin typeface="Proxima Nova"/>
                <a:ea typeface="Proxima Nova"/>
                <a:cs typeface="Proxima Nova"/>
                <a:sym typeface="Proxima Nova"/>
              </a:rPr>
              <a:t>To help ensure workers are safe, anyone at risk of self-harm or harm to others are </a:t>
            </a:r>
            <a:r>
              <a:rPr lang="en-US" sz="2000">
                <a:solidFill>
                  <a:srgbClr val="333333"/>
                </a:solidFill>
                <a:latin typeface="Proxima Nova"/>
                <a:ea typeface="Proxima Nova"/>
                <a:cs typeface="Proxima Nova"/>
                <a:sym typeface="Proxima Nova"/>
              </a:rPr>
              <a:t>flagged </a:t>
            </a:r>
            <a:r>
              <a:rPr lang="en-US" sz="2000">
                <a:solidFill>
                  <a:srgbClr val="333333"/>
                </a:solidFill>
                <a:latin typeface="Proxima Nova"/>
                <a:ea typeface="Proxima Nova"/>
                <a:cs typeface="Proxima Nova"/>
                <a:sym typeface="Proxima Nova"/>
              </a:rPr>
              <a:t>by our proprietary NLP algorithms and actively monitored by the Starling Community and Therapy teams</a:t>
            </a:r>
            <a:endParaRPr sz="100">
              <a:solidFill>
                <a:srgbClr val="333333"/>
              </a:solidFill>
              <a:latin typeface="Proxima Nova"/>
              <a:ea typeface="Proxima Nova"/>
              <a:cs typeface="Proxima Nova"/>
              <a:sym typeface="Proxima Nova"/>
            </a:endParaRPr>
          </a:p>
        </p:txBody>
      </p:sp>
      <p:sp>
        <p:nvSpPr>
          <p:cNvPr id="298" name="Google Shape;298;p59"/>
          <p:cNvSpPr txBox="1"/>
          <p:nvPr/>
        </p:nvSpPr>
        <p:spPr>
          <a:xfrm>
            <a:off x="626324" y="1939063"/>
            <a:ext cx="4967100" cy="7764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rPr b="1" lang="en-US" sz="4500">
                <a:solidFill>
                  <a:srgbClr val="333333"/>
                </a:solidFill>
                <a:latin typeface="Proxima Nova"/>
                <a:ea typeface="Proxima Nova"/>
                <a:cs typeface="Proxima Nova"/>
                <a:sym typeface="Proxima Nova"/>
              </a:rPr>
              <a:t>Crisis Monitoring</a:t>
            </a:r>
            <a:endParaRPr b="1" sz="700">
              <a:solidFill>
                <a:srgbClr val="333333"/>
              </a:solidFill>
              <a:latin typeface="Proxima Nova"/>
              <a:ea typeface="Proxima Nova"/>
              <a:cs typeface="Proxima Nova"/>
              <a:sym typeface="Proxima Nova"/>
            </a:endParaRPr>
          </a:p>
        </p:txBody>
      </p:sp>
      <p:pic>
        <p:nvPicPr>
          <p:cNvPr id="299" name="Google Shape;299;p59"/>
          <p:cNvPicPr preferRelativeResize="0"/>
          <p:nvPr/>
        </p:nvPicPr>
        <p:blipFill>
          <a:blip r:embed="rId3">
            <a:alphaModFix/>
          </a:blip>
          <a:stretch>
            <a:fillRect/>
          </a:stretch>
        </p:blipFill>
        <p:spPr>
          <a:xfrm>
            <a:off x="6296267" y="1350151"/>
            <a:ext cx="5234932" cy="4596182"/>
          </a:xfrm>
          <a:prstGeom prst="rect">
            <a:avLst/>
          </a:prstGeom>
          <a:noFill/>
          <a:ln>
            <a:noFill/>
          </a:ln>
        </p:spPr>
      </p:pic>
      <p:pic>
        <p:nvPicPr>
          <p:cNvPr id="300" name="Google Shape;300;p59"/>
          <p:cNvPicPr preferRelativeResize="0"/>
          <p:nvPr/>
        </p:nvPicPr>
        <p:blipFill>
          <a:blip r:embed="rId4">
            <a:alphaModFix/>
          </a:blip>
          <a:stretch>
            <a:fillRect/>
          </a:stretch>
        </p:blipFill>
        <p:spPr>
          <a:xfrm>
            <a:off x="5967367" y="3978233"/>
            <a:ext cx="1939217" cy="2508667"/>
          </a:xfrm>
          <a:prstGeom prst="rect">
            <a:avLst/>
          </a:prstGeom>
          <a:noFill/>
          <a:ln>
            <a:noFill/>
          </a:ln>
        </p:spPr>
      </p:pic>
      <p:pic>
        <p:nvPicPr>
          <p:cNvPr id="301" name="Google Shape;301;p59"/>
          <p:cNvPicPr preferRelativeResize="0"/>
          <p:nvPr/>
        </p:nvPicPr>
        <p:blipFill rotWithShape="1">
          <a:blip r:embed="rId5">
            <a:alphaModFix/>
          </a:blip>
          <a:srcRect b="12639" l="42498" r="11437" t="57453"/>
          <a:stretch/>
        </p:blipFill>
        <p:spPr>
          <a:xfrm>
            <a:off x="7263975" y="3701463"/>
            <a:ext cx="4106700" cy="1947000"/>
          </a:xfrm>
          <a:prstGeom prst="roundRect">
            <a:avLst>
              <a:gd fmla="val 16667" name="adj"/>
            </a:avLst>
          </a:prstGeom>
          <a:noFill/>
          <a:ln>
            <a:noFill/>
          </a:ln>
          <a:effectLst>
            <a:outerShdw blurRad="142875" rotWithShape="0" algn="bl" dir="5400000" dist="19050">
              <a:srgbClr val="999999">
                <a:alpha val="54000"/>
              </a:srgbClr>
            </a:outerShdw>
          </a:effectLst>
        </p:spPr>
      </p:pic>
      <p:pic>
        <p:nvPicPr>
          <p:cNvPr id="302" name="Google Shape;302;p59"/>
          <p:cNvPicPr preferRelativeResize="0"/>
          <p:nvPr/>
        </p:nvPicPr>
        <p:blipFill rotWithShape="1">
          <a:blip r:embed="rId5">
            <a:alphaModFix/>
          </a:blip>
          <a:srcRect b="44002" l="40643" r="10862" t="22353"/>
          <a:stretch/>
        </p:blipFill>
        <p:spPr>
          <a:xfrm>
            <a:off x="6908475" y="1509988"/>
            <a:ext cx="4462200" cy="2260500"/>
          </a:xfrm>
          <a:prstGeom prst="roundRect">
            <a:avLst>
              <a:gd fmla="val 16667" name="adj"/>
            </a:avLst>
          </a:prstGeom>
          <a:noFill/>
          <a:ln>
            <a:noFill/>
          </a:ln>
          <a:effectLst>
            <a:outerShdw blurRad="142875" rotWithShape="0" algn="bl" dir="5400000" dist="19050">
              <a:srgbClr val="999999">
                <a:alpha val="56000"/>
              </a:srgbClr>
            </a:outerShdw>
          </a:effectLst>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6" name="Shape 306"/>
        <p:cNvGrpSpPr/>
        <p:nvPr/>
      </p:nvGrpSpPr>
      <p:grpSpPr>
        <a:xfrm>
          <a:off x="0" y="0"/>
          <a:ext cx="0" cy="0"/>
          <a:chOff x="0" y="0"/>
          <a:chExt cx="0" cy="0"/>
        </a:xfrm>
      </p:grpSpPr>
      <p:sp>
        <p:nvSpPr>
          <p:cNvPr id="307" name="Google Shape;307;p60"/>
          <p:cNvSpPr txBox="1"/>
          <p:nvPr/>
        </p:nvSpPr>
        <p:spPr>
          <a:xfrm>
            <a:off x="974875" y="1100325"/>
            <a:ext cx="6633300" cy="10620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lang="en-US" sz="5300">
                <a:solidFill>
                  <a:srgbClr val="434343"/>
                </a:solidFill>
                <a:latin typeface="Proxima Nova Extrabold"/>
                <a:ea typeface="Proxima Nova Extrabold"/>
                <a:cs typeface="Proxima Nova Extrabold"/>
                <a:sym typeface="Proxima Nova Extrabold"/>
              </a:rPr>
              <a:t>Get Mentally Fit.</a:t>
            </a:r>
            <a:endParaRPr sz="5300">
              <a:solidFill>
                <a:srgbClr val="434343"/>
              </a:solidFill>
              <a:latin typeface="Proxima Nova Extrabold"/>
              <a:ea typeface="Proxima Nova Extrabold"/>
              <a:cs typeface="Proxima Nova Extrabold"/>
              <a:sym typeface="Proxima Nova Extrabold"/>
            </a:endParaRPr>
          </a:p>
        </p:txBody>
      </p:sp>
      <p:pic>
        <p:nvPicPr>
          <p:cNvPr id="308" name="Google Shape;308;p60"/>
          <p:cNvPicPr preferRelativeResize="0"/>
          <p:nvPr/>
        </p:nvPicPr>
        <p:blipFill>
          <a:blip r:embed="rId3">
            <a:alphaModFix/>
          </a:blip>
          <a:stretch>
            <a:fillRect/>
          </a:stretch>
        </p:blipFill>
        <p:spPr>
          <a:xfrm>
            <a:off x="974865" y="5371883"/>
            <a:ext cx="4214486" cy="820800"/>
          </a:xfrm>
          <a:prstGeom prst="rect">
            <a:avLst/>
          </a:prstGeom>
          <a:noFill/>
          <a:ln>
            <a:noFill/>
          </a:ln>
        </p:spPr>
      </p:pic>
      <p:sp>
        <p:nvSpPr>
          <p:cNvPr id="309" name="Google Shape;309;p60"/>
          <p:cNvSpPr txBox="1"/>
          <p:nvPr/>
        </p:nvSpPr>
        <p:spPr>
          <a:xfrm>
            <a:off x="1001458" y="2044333"/>
            <a:ext cx="6333300" cy="591600"/>
          </a:xfrm>
          <a:prstGeom prst="rect">
            <a:avLst/>
          </a:prstGeom>
          <a:noFill/>
          <a:ln>
            <a:noFill/>
          </a:ln>
        </p:spPr>
        <p:txBody>
          <a:bodyPr anchorCtr="0" anchor="t" bIns="121900" lIns="121900" spcFirstLastPara="1" rIns="121900" wrap="square" tIns="121900">
            <a:noAutofit/>
          </a:bodyPr>
          <a:lstStyle/>
          <a:p>
            <a:pPr indent="0" lvl="0" marL="0" rtl="0" algn="l">
              <a:lnSpc>
                <a:spcPct val="115000"/>
              </a:lnSpc>
              <a:spcBef>
                <a:spcPts val="0"/>
              </a:spcBef>
              <a:spcAft>
                <a:spcPts val="0"/>
              </a:spcAft>
              <a:buNone/>
            </a:pPr>
            <a:r>
              <a:rPr lang="en-US" sz="2700">
                <a:solidFill>
                  <a:srgbClr val="434343"/>
                </a:solidFill>
                <a:latin typeface="Proxima Nova Semibold"/>
                <a:ea typeface="Proxima Nova Semibold"/>
                <a:cs typeface="Proxima Nova Semibold"/>
                <a:sym typeface="Proxima Nova Semibold"/>
              </a:rPr>
              <a:t>Get Starling Minds on your phone! </a:t>
            </a:r>
            <a:endParaRPr sz="2700">
              <a:solidFill>
                <a:srgbClr val="434343"/>
              </a:solidFill>
              <a:latin typeface="Proxima Nova Semibold"/>
              <a:ea typeface="Proxima Nova Semibold"/>
              <a:cs typeface="Proxima Nova Semibold"/>
              <a:sym typeface="Proxima Nova Semibold"/>
            </a:endParaRPr>
          </a:p>
          <a:p>
            <a:pPr indent="0" lvl="0" marL="0" rtl="0" algn="l">
              <a:lnSpc>
                <a:spcPct val="115000"/>
              </a:lnSpc>
              <a:spcBef>
                <a:spcPts val="0"/>
              </a:spcBef>
              <a:spcAft>
                <a:spcPts val="0"/>
              </a:spcAft>
              <a:buNone/>
            </a:pPr>
            <a:r>
              <a:rPr lang="en-US" sz="2700">
                <a:solidFill>
                  <a:srgbClr val="FEB728"/>
                </a:solidFill>
                <a:latin typeface="Proxima Nova Semibold"/>
                <a:ea typeface="Proxima Nova Semibold"/>
                <a:cs typeface="Proxima Nova Semibold"/>
                <a:sym typeface="Proxima Nova Semibold"/>
              </a:rPr>
              <a:t>Available for download.</a:t>
            </a:r>
            <a:endParaRPr sz="2700">
              <a:solidFill>
                <a:srgbClr val="FEB728"/>
              </a:solidFill>
              <a:latin typeface="Proxima Nova Semibold"/>
              <a:ea typeface="Proxima Nova Semibold"/>
              <a:cs typeface="Proxima Nova Semibold"/>
              <a:sym typeface="Proxima Nova Semibold"/>
            </a:endParaRPr>
          </a:p>
        </p:txBody>
      </p:sp>
      <p:pic>
        <p:nvPicPr>
          <p:cNvPr id="310" name="Google Shape;310;p60"/>
          <p:cNvPicPr preferRelativeResize="0"/>
          <p:nvPr/>
        </p:nvPicPr>
        <p:blipFill>
          <a:blip r:embed="rId4">
            <a:alphaModFix/>
          </a:blip>
          <a:stretch>
            <a:fillRect/>
          </a:stretch>
        </p:blipFill>
        <p:spPr>
          <a:xfrm>
            <a:off x="5030833" y="-2455333"/>
            <a:ext cx="8793232" cy="11382865"/>
          </a:xfrm>
          <a:prstGeom prst="rect">
            <a:avLst/>
          </a:prstGeom>
          <a:noFill/>
          <a:ln>
            <a:noFill/>
          </a:ln>
        </p:spPr>
      </p:pic>
      <p:pic>
        <p:nvPicPr>
          <p:cNvPr id="311" name="Google Shape;311;p60"/>
          <p:cNvPicPr preferRelativeResize="0"/>
          <p:nvPr/>
        </p:nvPicPr>
        <p:blipFill>
          <a:blip r:embed="rId5">
            <a:alphaModFix/>
          </a:blip>
          <a:stretch>
            <a:fillRect/>
          </a:stretch>
        </p:blipFill>
        <p:spPr>
          <a:xfrm>
            <a:off x="1032600" y="3288533"/>
            <a:ext cx="2083348" cy="2083348"/>
          </a:xfrm>
          <a:prstGeom prst="rect">
            <a:avLst/>
          </a:prstGeom>
          <a:noFill/>
          <a:ln>
            <a:noFill/>
          </a:ln>
        </p:spPr>
      </p:pic>
      <p:sp>
        <p:nvSpPr>
          <p:cNvPr id="312" name="Google Shape;312;p60"/>
          <p:cNvSpPr txBox="1"/>
          <p:nvPr/>
        </p:nvSpPr>
        <p:spPr>
          <a:xfrm>
            <a:off x="3211825" y="3579100"/>
            <a:ext cx="3303900" cy="12930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lang="en-US" sz="1600">
                <a:solidFill>
                  <a:srgbClr val="222222"/>
                </a:solidFill>
                <a:latin typeface="Proxima Nova Semibold"/>
                <a:ea typeface="Proxima Nova Semibold"/>
                <a:cs typeface="Proxima Nova Semibold"/>
                <a:sym typeface="Proxima Nova Semibold"/>
              </a:rPr>
              <a:t>Member code:</a:t>
            </a:r>
            <a:r>
              <a:rPr lang="en-US" sz="1600">
                <a:solidFill>
                  <a:srgbClr val="19AAF2"/>
                </a:solidFill>
                <a:latin typeface="Proxima Nova Semibold"/>
                <a:ea typeface="Proxima Nova Semibold"/>
                <a:cs typeface="Proxima Nova Semibold"/>
                <a:sym typeface="Proxima Nova Semibold"/>
              </a:rPr>
              <a:t> NHSAMEMBER</a:t>
            </a:r>
            <a:endParaRPr sz="1600">
              <a:solidFill>
                <a:srgbClr val="19AAF2"/>
              </a:solidFill>
              <a:latin typeface="Proxima Nova Semibold"/>
              <a:ea typeface="Proxima Nova Semibold"/>
              <a:cs typeface="Proxima Nova Semibold"/>
              <a:sym typeface="Proxima Nova Semibold"/>
            </a:endParaRPr>
          </a:p>
          <a:p>
            <a:pPr indent="0" lvl="0" marL="0" rtl="0" algn="l">
              <a:lnSpc>
                <a:spcPct val="90000"/>
              </a:lnSpc>
              <a:spcBef>
                <a:spcPts val="0"/>
              </a:spcBef>
              <a:spcAft>
                <a:spcPts val="0"/>
              </a:spcAft>
              <a:buNone/>
            </a:pPr>
            <a:r>
              <a:rPr lang="en-US" sz="1600">
                <a:solidFill>
                  <a:schemeClr val="dk1"/>
                </a:solidFill>
                <a:latin typeface="Proxima Nova Semibold"/>
                <a:ea typeface="Proxima Nova Semibold"/>
                <a:cs typeface="Proxima Nova Semibold"/>
                <a:sym typeface="Proxima Nova Semibold"/>
              </a:rPr>
              <a:t>Family code: </a:t>
            </a:r>
            <a:r>
              <a:rPr lang="en-US" sz="1600">
                <a:solidFill>
                  <a:srgbClr val="19AAF2"/>
                </a:solidFill>
                <a:latin typeface="Proxima Nova Semibold"/>
                <a:ea typeface="Proxima Nova Semibold"/>
                <a:cs typeface="Proxima Nova Semibold"/>
                <a:sym typeface="Proxima Nova Semibold"/>
              </a:rPr>
              <a:t>NHSAFAMILY</a:t>
            </a:r>
            <a:endParaRPr sz="1600">
              <a:solidFill>
                <a:srgbClr val="19AAF2"/>
              </a:solidFill>
              <a:latin typeface="Proxima Nova Semibold"/>
              <a:ea typeface="Proxima Nova Semibold"/>
              <a:cs typeface="Proxima Nova Semibold"/>
              <a:sym typeface="Proxima Nova Semibold"/>
            </a:endParaRPr>
          </a:p>
          <a:p>
            <a:pPr indent="0" lvl="0" marL="0" rtl="0" algn="l">
              <a:lnSpc>
                <a:spcPct val="90000"/>
              </a:lnSpc>
              <a:spcBef>
                <a:spcPts val="0"/>
              </a:spcBef>
              <a:spcAft>
                <a:spcPts val="0"/>
              </a:spcAft>
              <a:buNone/>
            </a:pPr>
            <a:r>
              <a:t/>
            </a:r>
            <a:endParaRPr sz="1600">
              <a:solidFill>
                <a:srgbClr val="19AAF2"/>
              </a:solidFill>
              <a:latin typeface="Proxima Nova Semibold"/>
              <a:ea typeface="Proxima Nova Semibold"/>
              <a:cs typeface="Proxima Nova Semibold"/>
              <a:sym typeface="Proxima Nova Semibold"/>
            </a:endParaRPr>
          </a:p>
          <a:p>
            <a:pPr indent="0" lvl="0" marL="0" rtl="0" algn="l">
              <a:lnSpc>
                <a:spcPct val="90000"/>
              </a:lnSpc>
              <a:spcBef>
                <a:spcPts val="0"/>
              </a:spcBef>
              <a:spcAft>
                <a:spcPts val="0"/>
              </a:spcAft>
              <a:buNone/>
            </a:pPr>
            <a:r>
              <a:rPr b="1" lang="en-US" sz="1600">
                <a:solidFill>
                  <a:schemeClr val="dk1"/>
                </a:solidFill>
                <a:latin typeface="Proxima Nova"/>
                <a:ea typeface="Proxima Nova"/>
                <a:cs typeface="Proxima Nova"/>
                <a:sym typeface="Proxima Nova"/>
              </a:rPr>
              <a:t>Members have to be 16+ years old. </a:t>
            </a:r>
            <a:endParaRPr b="1" sz="1600">
              <a:solidFill>
                <a:schemeClr val="dk1"/>
              </a:solidFill>
              <a:latin typeface="Proxima Nova"/>
              <a:ea typeface="Proxima Nova"/>
              <a:cs typeface="Proxima Nova"/>
              <a:sym typeface="Proxima Nova"/>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43"/>
          <p:cNvSpPr txBox="1"/>
          <p:nvPr/>
        </p:nvSpPr>
        <p:spPr>
          <a:xfrm>
            <a:off x="922925" y="2660750"/>
            <a:ext cx="5191200" cy="28476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None/>
            </a:pPr>
            <a:r>
              <a:t/>
            </a:r>
            <a:endParaRPr sz="100">
              <a:solidFill>
                <a:srgbClr val="333333"/>
              </a:solidFill>
              <a:latin typeface="Proxima Nova"/>
              <a:ea typeface="Proxima Nova"/>
              <a:cs typeface="Proxima Nova"/>
              <a:sym typeface="Proxima Nova"/>
            </a:endParaRPr>
          </a:p>
          <a:p>
            <a:pPr indent="0" lvl="0" marL="0" rtl="0" algn="l">
              <a:lnSpc>
                <a:spcPct val="100000"/>
              </a:lnSpc>
              <a:spcBef>
                <a:spcPts val="0"/>
              </a:spcBef>
              <a:spcAft>
                <a:spcPts val="0"/>
              </a:spcAft>
              <a:buClr>
                <a:schemeClr val="dk1"/>
              </a:buClr>
              <a:buSzPts val="700"/>
              <a:buFont typeface="Arial"/>
              <a:buNone/>
            </a:pPr>
            <a:r>
              <a:rPr b="1" lang="en-US" sz="2700">
                <a:solidFill>
                  <a:srgbClr val="333333"/>
                </a:solidFill>
                <a:highlight>
                  <a:srgbClr val="FFFFFF"/>
                </a:highlight>
                <a:latin typeface="Proxima Nova"/>
                <a:ea typeface="Proxima Nova"/>
                <a:cs typeface="Proxima Nova"/>
                <a:sym typeface="Proxima Nova"/>
              </a:rPr>
              <a:t>24/7, Online Confidential Mental Health Support and Training</a:t>
            </a:r>
            <a:endParaRPr sz="2700">
              <a:solidFill>
                <a:srgbClr val="333333"/>
              </a:solidFill>
              <a:highlight>
                <a:srgbClr val="FFFFFF"/>
              </a:highlight>
              <a:latin typeface="Proxima Nova"/>
              <a:ea typeface="Proxima Nova"/>
              <a:cs typeface="Proxima Nova"/>
              <a:sym typeface="Proxima Nova"/>
            </a:endParaRPr>
          </a:p>
          <a:p>
            <a:pPr indent="0" lvl="0" marL="0" rtl="0" algn="l">
              <a:lnSpc>
                <a:spcPct val="100000"/>
              </a:lnSpc>
              <a:spcBef>
                <a:spcPts val="0"/>
              </a:spcBef>
              <a:spcAft>
                <a:spcPts val="0"/>
              </a:spcAft>
              <a:buClr>
                <a:schemeClr val="dk1"/>
              </a:buClr>
              <a:buSzPts val="700"/>
              <a:buFont typeface="Arial"/>
              <a:buNone/>
            </a:pPr>
            <a:r>
              <a:t/>
            </a:r>
            <a:endParaRPr sz="2300">
              <a:solidFill>
                <a:srgbClr val="333333"/>
              </a:solidFill>
              <a:highlight>
                <a:srgbClr val="FFFFFF"/>
              </a:highlight>
              <a:latin typeface="Proxima Nova"/>
              <a:ea typeface="Proxima Nova"/>
              <a:cs typeface="Proxima Nova"/>
              <a:sym typeface="Proxima Nova"/>
            </a:endParaRPr>
          </a:p>
          <a:p>
            <a:pPr indent="0" lvl="0" marL="0" rtl="0" algn="l">
              <a:lnSpc>
                <a:spcPct val="100000"/>
              </a:lnSpc>
              <a:spcBef>
                <a:spcPts val="0"/>
              </a:spcBef>
              <a:spcAft>
                <a:spcPts val="0"/>
              </a:spcAft>
              <a:buClr>
                <a:schemeClr val="dk1"/>
              </a:buClr>
              <a:buSzPts val="700"/>
              <a:buFont typeface="Arial"/>
              <a:buNone/>
            </a:pPr>
            <a:r>
              <a:rPr lang="en-US" sz="2300">
                <a:solidFill>
                  <a:srgbClr val="333333"/>
                </a:solidFill>
                <a:highlight>
                  <a:srgbClr val="FFFFFF"/>
                </a:highlight>
                <a:latin typeface="Proxima Nova"/>
                <a:ea typeface="Proxima Nova"/>
                <a:cs typeface="Proxima Nova"/>
                <a:sym typeface="Proxima Nova"/>
              </a:rPr>
              <a:t>Presented for:</a:t>
            </a:r>
            <a:endParaRPr sz="2300">
              <a:solidFill>
                <a:srgbClr val="333333"/>
              </a:solidFill>
              <a:highlight>
                <a:srgbClr val="FFFFFF"/>
              </a:highlight>
              <a:latin typeface="Proxima Nova"/>
              <a:ea typeface="Proxima Nova"/>
              <a:cs typeface="Proxima Nova"/>
              <a:sym typeface="Proxima Nova"/>
            </a:endParaRPr>
          </a:p>
        </p:txBody>
      </p:sp>
      <p:sp>
        <p:nvSpPr>
          <p:cNvPr id="115" name="Google Shape;115;p43"/>
          <p:cNvSpPr txBox="1"/>
          <p:nvPr/>
        </p:nvSpPr>
        <p:spPr>
          <a:xfrm>
            <a:off x="922934" y="1543817"/>
            <a:ext cx="5639700" cy="7764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rPr b="1" lang="en-US" sz="5700">
                <a:solidFill>
                  <a:srgbClr val="19AEF6"/>
                </a:solidFill>
                <a:latin typeface="Proxima Nova"/>
                <a:ea typeface="Proxima Nova"/>
                <a:cs typeface="Proxima Nova"/>
                <a:sym typeface="Proxima Nova"/>
              </a:rPr>
              <a:t>Starling Minds</a:t>
            </a:r>
            <a:endParaRPr b="1" sz="1900">
              <a:solidFill>
                <a:srgbClr val="19AEF6"/>
              </a:solidFill>
              <a:latin typeface="Proxima Nova"/>
              <a:ea typeface="Proxima Nova"/>
              <a:cs typeface="Proxima Nova"/>
              <a:sym typeface="Proxima Nova"/>
            </a:endParaRPr>
          </a:p>
        </p:txBody>
      </p:sp>
      <p:pic>
        <p:nvPicPr>
          <p:cNvPr id="116" name="Google Shape;116;p43"/>
          <p:cNvPicPr preferRelativeResize="0"/>
          <p:nvPr/>
        </p:nvPicPr>
        <p:blipFill>
          <a:blip r:embed="rId3">
            <a:alphaModFix/>
          </a:blip>
          <a:stretch>
            <a:fillRect/>
          </a:stretch>
        </p:blipFill>
        <p:spPr>
          <a:xfrm>
            <a:off x="922925" y="4808549"/>
            <a:ext cx="2610949" cy="776400"/>
          </a:xfrm>
          <a:prstGeom prst="rect">
            <a:avLst/>
          </a:prstGeom>
          <a:noFill/>
          <a:ln>
            <a:noFill/>
          </a:ln>
        </p:spPr>
      </p:pic>
      <p:grpSp>
        <p:nvGrpSpPr>
          <p:cNvPr id="117" name="Google Shape;117;p43"/>
          <p:cNvGrpSpPr/>
          <p:nvPr/>
        </p:nvGrpSpPr>
        <p:grpSpPr>
          <a:xfrm>
            <a:off x="7074498" y="892749"/>
            <a:ext cx="4368928" cy="5965644"/>
            <a:chOff x="6530850" y="711020"/>
            <a:chExt cx="4732374" cy="6146980"/>
          </a:xfrm>
        </p:grpSpPr>
        <p:pic>
          <p:nvPicPr>
            <p:cNvPr id="118" name="Google Shape;118;p43"/>
            <p:cNvPicPr preferRelativeResize="0"/>
            <p:nvPr/>
          </p:nvPicPr>
          <p:blipFill>
            <a:blip r:embed="rId4">
              <a:alphaModFix/>
            </a:blip>
            <a:stretch>
              <a:fillRect/>
            </a:stretch>
          </p:blipFill>
          <p:spPr>
            <a:xfrm>
              <a:off x="6614425" y="711020"/>
              <a:ext cx="4648799" cy="6146980"/>
            </a:xfrm>
            <a:prstGeom prst="rect">
              <a:avLst/>
            </a:prstGeom>
            <a:noFill/>
            <a:ln>
              <a:noFill/>
            </a:ln>
          </p:spPr>
        </p:pic>
        <p:pic>
          <p:nvPicPr>
            <p:cNvPr id="119" name="Google Shape;119;p43"/>
            <p:cNvPicPr preferRelativeResize="0"/>
            <p:nvPr/>
          </p:nvPicPr>
          <p:blipFill>
            <a:blip r:embed="rId5">
              <a:alphaModFix/>
            </a:blip>
            <a:stretch>
              <a:fillRect/>
            </a:stretch>
          </p:blipFill>
          <p:spPr>
            <a:xfrm>
              <a:off x="6530850" y="4178650"/>
              <a:ext cx="593400" cy="593400"/>
            </a:xfrm>
            <a:prstGeom prst="rect">
              <a:avLst/>
            </a:prstGeom>
            <a:noFill/>
            <a:ln>
              <a:noFill/>
            </a:ln>
          </p:spPr>
        </p:pic>
      </p:gr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124" name="Shape 124"/>
        <p:cNvGrpSpPr/>
        <p:nvPr/>
      </p:nvGrpSpPr>
      <p:grpSpPr>
        <a:xfrm>
          <a:off x="0" y="0"/>
          <a:ext cx="0" cy="0"/>
          <a:chOff x="0" y="0"/>
          <a:chExt cx="0" cy="0"/>
        </a:xfrm>
      </p:grpSpPr>
      <p:sp>
        <p:nvSpPr>
          <p:cNvPr id="125" name="Google Shape;125;p44"/>
          <p:cNvSpPr txBox="1"/>
          <p:nvPr/>
        </p:nvSpPr>
        <p:spPr>
          <a:xfrm>
            <a:off x="335800" y="1650100"/>
            <a:ext cx="4629000" cy="776400"/>
          </a:xfrm>
          <a:prstGeom prst="rect">
            <a:avLst/>
          </a:prstGeom>
          <a:noFill/>
          <a:ln>
            <a:noFill/>
          </a:ln>
        </p:spPr>
        <p:txBody>
          <a:bodyPr anchorCtr="0" anchor="t" bIns="0" lIns="0" spcFirstLastPara="1" rIns="0" wrap="square" tIns="0">
            <a:noAutofit/>
          </a:bodyPr>
          <a:lstStyle/>
          <a:p>
            <a:pPr indent="0" lvl="0" marL="0" marR="0" rtl="0" algn="l">
              <a:lnSpc>
                <a:spcPct val="131000"/>
              </a:lnSpc>
              <a:spcBef>
                <a:spcPts val="0"/>
              </a:spcBef>
              <a:spcAft>
                <a:spcPts val="0"/>
              </a:spcAft>
              <a:buNone/>
            </a:pPr>
            <a:r>
              <a:rPr b="1" lang="en-US" sz="3500">
                <a:solidFill>
                  <a:srgbClr val="F8F8F8"/>
                </a:solidFill>
                <a:latin typeface="Proxima Nova"/>
                <a:ea typeface="Proxima Nova"/>
                <a:cs typeface="Proxima Nova"/>
                <a:sym typeface="Proxima Nova"/>
              </a:rPr>
              <a:t>Welcome to </a:t>
            </a:r>
            <a:endParaRPr b="1" sz="3500">
              <a:solidFill>
                <a:srgbClr val="F8F8F8"/>
              </a:solidFill>
              <a:latin typeface="Proxima Nova"/>
              <a:ea typeface="Proxima Nova"/>
              <a:cs typeface="Proxima Nova"/>
              <a:sym typeface="Proxima Nova"/>
            </a:endParaRPr>
          </a:p>
          <a:p>
            <a:pPr indent="0" lvl="0" marL="0" marR="0" rtl="0" algn="l">
              <a:lnSpc>
                <a:spcPct val="131000"/>
              </a:lnSpc>
              <a:spcBef>
                <a:spcPts val="0"/>
              </a:spcBef>
              <a:spcAft>
                <a:spcPts val="0"/>
              </a:spcAft>
              <a:buNone/>
            </a:pPr>
            <a:r>
              <a:rPr b="1" lang="en-US" sz="3500">
                <a:solidFill>
                  <a:srgbClr val="F8F8F8"/>
                </a:solidFill>
                <a:latin typeface="Proxima Nova"/>
                <a:ea typeface="Proxima Nova"/>
                <a:cs typeface="Proxima Nova"/>
                <a:sym typeface="Proxima Nova"/>
              </a:rPr>
              <a:t>Starling Minds</a:t>
            </a:r>
            <a:endParaRPr b="1" sz="3500">
              <a:solidFill>
                <a:srgbClr val="F8F8F8"/>
              </a:solidFill>
              <a:latin typeface="Proxima Nova"/>
              <a:ea typeface="Proxima Nova"/>
              <a:cs typeface="Proxima Nova"/>
              <a:sym typeface="Proxima Nova"/>
            </a:endParaRPr>
          </a:p>
        </p:txBody>
      </p:sp>
      <p:pic>
        <p:nvPicPr>
          <p:cNvPr id="126" name="Google Shape;126;p44"/>
          <p:cNvPicPr preferRelativeResize="0"/>
          <p:nvPr/>
        </p:nvPicPr>
        <p:blipFill>
          <a:blip r:embed="rId3">
            <a:alphaModFix/>
          </a:blip>
          <a:stretch>
            <a:fillRect/>
          </a:stretch>
        </p:blipFill>
        <p:spPr>
          <a:xfrm>
            <a:off x="5810775" y="1650100"/>
            <a:ext cx="5716051" cy="4279976"/>
          </a:xfrm>
          <a:prstGeom prst="rect">
            <a:avLst/>
          </a:prstGeom>
          <a:noFill/>
          <a:ln>
            <a:noFill/>
          </a:ln>
        </p:spPr>
      </p:pic>
      <p:sp>
        <p:nvSpPr>
          <p:cNvPr id="127" name="Google Shape;127;p44"/>
          <p:cNvSpPr/>
          <p:nvPr/>
        </p:nvSpPr>
        <p:spPr>
          <a:xfrm>
            <a:off x="5903850" y="2426500"/>
            <a:ext cx="5529900" cy="29724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rgbClr val="000000"/>
              </a:buClr>
              <a:buSzPts val="4000"/>
              <a:buFont typeface="Arial"/>
              <a:buNone/>
            </a:pPr>
            <a:r>
              <a:rPr b="1" lang="en-US" sz="3000">
                <a:solidFill>
                  <a:srgbClr val="333333"/>
                </a:solidFill>
                <a:latin typeface="Proxima Nova"/>
                <a:ea typeface="Proxima Nova"/>
                <a:cs typeface="Proxima Nova"/>
                <a:sym typeface="Proxima Nova"/>
              </a:rPr>
              <a:t>We are here to help!</a:t>
            </a:r>
            <a:endParaRPr b="1" sz="2300">
              <a:solidFill>
                <a:srgbClr val="333333"/>
              </a:solidFill>
              <a:latin typeface="Proxima Nova"/>
              <a:ea typeface="Proxima Nova"/>
              <a:cs typeface="Proxima Nova"/>
              <a:sym typeface="Proxima Nova"/>
            </a:endParaRPr>
          </a:p>
          <a:p>
            <a:pPr indent="0" lvl="0" marL="0" rtl="0" algn="l">
              <a:lnSpc>
                <a:spcPct val="90000"/>
              </a:lnSpc>
              <a:spcBef>
                <a:spcPts val="0"/>
              </a:spcBef>
              <a:spcAft>
                <a:spcPts val="0"/>
              </a:spcAft>
              <a:buSzPts val="4000"/>
              <a:buNone/>
            </a:pPr>
            <a:r>
              <a:t/>
            </a:r>
            <a:endParaRPr b="1" sz="2300">
              <a:solidFill>
                <a:srgbClr val="333333"/>
              </a:solidFill>
              <a:latin typeface="Proxima Nova"/>
              <a:ea typeface="Proxima Nova"/>
              <a:cs typeface="Proxima Nova"/>
              <a:sym typeface="Proxima Nova"/>
            </a:endParaRPr>
          </a:p>
          <a:p>
            <a:pPr indent="0" lvl="0" marL="0" rtl="0" algn="l">
              <a:lnSpc>
                <a:spcPct val="90000"/>
              </a:lnSpc>
              <a:spcBef>
                <a:spcPts val="0"/>
              </a:spcBef>
              <a:spcAft>
                <a:spcPts val="0"/>
              </a:spcAft>
              <a:buClr>
                <a:srgbClr val="000000"/>
              </a:buClr>
              <a:buSzPts val="4000"/>
              <a:buFont typeface="Arial"/>
              <a:buNone/>
            </a:pPr>
            <a:r>
              <a:rPr lang="en-US" sz="1600">
                <a:solidFill>
                  <a:srgbClr val="333333"/>
                </a:solidFill>
                <a:latin typeface="Proxima Nova Semibold"/>
                <a:ea typeface="Proxima Nova Semibold"/>
                <a:cs typeface="Proxima Nova Semibold"/>
                <a:sym typeface="Proxima Nova Semibold"/>
              </a:rPr>
              <a:t>Register here: </a:t>
            </a:r>
            <a:r>
              <a:rPr b="1" lang="en-US" sz="1600" u="sng">
                <a:solidFill>
                  <a:srgbClr val="19AEF6"/>
                </a:solidFill>
                <a:latin typeface="Proxima Nova"/>
                <a:ea typeface="Proxima Nova"/>
                <a:cs typeface="Proxima Nova"/>
                <a:sym typeface="Proxima Nova"/>
                <a:hlinkClick r:id="rId4">
                  <a:extLst>
                    <a:ext uri="{A12FA001-AC4F-418D-AE19-62706E023703}">
                      <ahyp:hlinkClr val="tx"/>
                    </a:ext>
                  </a:extLst>
                </a:hlinkClick>
              </a:rPr>
              <a:t>nhsa.member.starlingminds.com</a:t>
            </a:r>
            <a:endParaRPr sz="1600">
              <a:solidFill>
                <a:srgbClr val="19AAF2"/>
              </a:solidFill>
              <a:latin typeface="Proxima Nova Semibold"/>
              <a:ea typeface="Proxima Nova Semibold"/>
              <a:cs typeface="Proxima Nova Semibold"/>
              <a:sym typeface="Proxima Nova Semibold"/>
            </a:endParaRPr>
          </a:p>
          <a:p>
            <a:pPr indent="0" lvl="0" marL="0" rtl="0" algn="l">
              <a:lnSpc>
                <a:spcPct val="90000"/>
              </a:lnSpc>
              <a:spcBef>
                <a:spcPts val="0"/>
              </a:spcBef>
              <a:spcAft>
                <a:spcPts val="0"/>
              </a:spcAft>
              <a:buClr>
                <a:srgbClr val="000000"/>
              </a:buClr>
              <a:buSzPts val="4000"/>
              <a:buFont typeface="Arial"/>
              <a:buNone/>
            </a:pPr>
            <a:r>
              <a:t/>
            </a:r>
            <a:endParaRPr sz="1600">
              <a:solidFill>
                <a:srgbClr val="19AAF2"/>
              </a:solidFill>
              <a:latin typeface="Proxima Nova Semibold"/>
              <a:ea typeface="Proxima Nova Semibold"/>
              <a:cs typeface="Proxima Nova Semibold"/>
              <a:sym typeface="Proxima Nova Semibold"/>
            </a:endParaRPr>
          </a:p>
          <a:p>
            <a:pPr indent="0" lvl="0" marL="0" rtl="0" algn="l">
              <a:lnSpc>
                <a:spcPct val="90000"/>
              </a:lnSpc>
              <a:spcBef>
                <a:spcPts val="0"/>
              </a:spcBef>
              <a:spcAft>
                <a:spcPts val="0"/>
              </a:spcAft>
              <a:buClr>
                <a:srgbClr val="000000"/>
              </a:buClr>
              <a:buSzPts val="4000"/>
              <a:buFont typeface="Arial"/>
              <a:buNone/>
            </a:pPr>
            <a:r>
              <a:rPr lang="en-US" sz="1600">
                <a:solidFill>
                  <a:srgbClr val="222222"/>
                </a:solidFill>
                <a:latin typeface="Proxima Nova Semibold"/>
                <a:ea typeface="Proxima Nova Semibold"/>
                <a:cs typeface="Proxima Nova Semibold"/>
                <a:sym typeface="Proxima Nova Semibold"/>
              </a:rPr>
              <a:t>Member Access code:</a:t>
            </a:r>
            <a:r>
              <a:rPr lang="en-US" sz="1600">
                <a:solidFill>
                  <a:srgbClr val="19AAF2"/>
                </a:solidFill>
                <a:latin typeface="Proxima Nova Semibold"/>
                <a:ea typeface="Proxima Nova Semibold"/>
                <a:cs typeface="Proxima Nova Semibold"/>
                <a:sym typeface="Proxima Nova Semibold"/>
              </a:rPr>
              <a:t> NHSAMEMBER</a:t>
            </a:r>
            <a:endParaRPr sz="1600">
              <a:solidFill>
                <a:srgbClr val="19AAF2"/>
              </a:solidFill>
              <a:latin typeface="Proxima Nova Semibold"/>
              <a:ea typeface="Proxima Nova Semibold"/>
              <a:cs typeface="Proxima Nova Semibold"/>
              <a:sym typeface="Proxima Nova Semibold"/>
            </a:endParaRPr>
          </a:p>
          <a:p>
            <a:pPr indent="0" lvl="0" marL="0" rtl="0" algn="l">
              <a:lnSpc>
                <a:spcPct val="90000"/>
              </a:lnSpc>
              <a:spcBef>
                <a:spcPts val="0"/>
              </a:spcBef>
              <a:spcAft>
                <a:spcPts val="0"/>
              </a:spcAft>
              <a:buClr>
                <a:srgbClr val="000000"/>
              </a:buClr>
              <a:buSzPts val="4000"/>
              <a:buFont typeface="Arial"/>
              <a:buNone/>
            </a:pPr>
            <a:r>
              <a:rPr lang="en-US" sz="1600">
                <a:solidFill>
                  <a:schemeClr val="dk1"/>
                </a:solidFill>
                <a:latin typeface="Proxima Nova Semibold"/>
                <a:ea typeface="Proxima Nova Semibold"/>
                <a:cs typeface="Proxima Nova Semibold"/>
                <a:sym typeface="Proxima Nova Semibold"/>
              </a:rPr>
              <a:t>Family code: </a:t>
            </a:r>
            <a:r>
              <a:rPr lang="en-US" sz="1600">
                <a:solidFill>
                  <a:srgbClr val="19AAF2"/>
                </a:solidFill>
                <a:latin typeface="Proxima Nova Semibold"/>
                <a:ea typeface="Proxima Nova Semibold"/>
                <a:cs typeface="Proxima Nova Semibold"/>
                <a:sym typeface="Proxima Nova Semibold"/>
              </a:rPr>
              <a:t>NHSAFAMILY</a:t>
            </a:r>
            <a:endParaRPr sz="1600">
              <a:solidFill>
                <a:srgbClr val="19AAF2"/>
              </a:solidFill>
              <a:latin typeface="Proxima Nova Semibold"/>
              <a:ea typeface="Proxima Nova Semibold"/>
              <a:cs typeface="Proxima Nova Semibold"/>
              <a:sym typeface="Proxima Nova Semibold"/>
            </a:endParaRPr>
          </a:p>
          <a:p>
            <a:pPr indent="0" lvl="0" marL="0" rtl="0" algn="l">
              <a:lnSpc>
                <a:spcPct val="90000"/>
              </a:lnSpc>
              <a:spcBef>
                <a:spcPts val="0"/>
              </a:spcBef>
              <a:spcAft>
                <a:spcPts val="0"/>
              </a:spcAft>
              <a:buClr>
                <a:schemeClr val="dk1"/>
              </a:buClr>
              <a:buSzPts val="4000"/>
              <a:buFont typeface="Arial"/>
              <a:buNone/>
            </a:pPr>
            <a:r>
              <a:t/>
            </a:r>
            <a:endParaRPr sz="1600">
              <a:solidFill>
                <a:srgbClr val="19AAF2"/>
              </a:solidFill>
              <a:latin typeface="Proxima Nova Semibold"/>
              <a:ea typeface="Proxima Nova Semibold"/>
              <a:cs typeface="Proxima Nova Semibold"/>
              <a:sym typeface="Proxima Nova Semibold"/>
            </a:endParaRPr>
          </a:p>
        </p:txBody>
      </p:sp>
      <p:sp>
        <p:nvSpPr>
          <p:cNvPr id="128" name="Google Shape;128;p44"/>
          <p:cNvSpPr txBox="1"/>
          <p:nvPr/>
        </p:nvSpPr>
        <p:spPr>
          <a:xfrm>
            <a:off x="335800" y="3710463"/>
            <a:ext cx="3833400" cy="721200"/>
          </a:xfrm>
          <a:prstGeom prst="rect">
            <a:avLst/>
          </a:prstGeom>
          <a:noFill/>
          <a:ln>
            <a:noFill/>
          </a:ln>
        </p:spPr>
        <p:txBody>
          <a:bodyPr anchorCtr="0" anchor="ctr" bIns="60950" lIns="60950" spcFirstLastPara="1" rIns="60950" wrap="square" tIns="60950">
            <a:noAutofit/>
          </a:bodyPr>
          <a:lstStyle/>
          <a:p>
            <a:pPr indent="0" lvl="0" marL="0" marR="0" rtl="0" algn="r">
              <a:lnSpc>
                <a:spcPct val="90000"/>
              </a:lnSpc>
              <a:spcBef>
                <a:spcPts val="0"/>
              </a:spcBef>
              <a:spcAft>
                <a:spcPts val="0"/>
              </a:spcAft>
              <a:buClr>
                <a:srgbClr val="000000"/>
              </a:buClr>
              <a:buSzPts val="1600"/>
              <a:buFont typeface="Arial"/>
              <a:buNone/>
            </a:pPr>
            <a:r>
              <a:rPr b="1" lang="en-US">
                <a:solidFill>
                  <a:srgbClr val="FFFFFF"/>
                </a:solidFill>
                <a:latin typeface="Proxima Nova"/>
                <a:ea typeface="Proxima Nova"/>
                <a:cs typeface="Proxima Nova"/>
                <a:sym typeface="Proxima Nova"/>
              </a:rPr>
              <a:t>Your Name</a:t>
            </a:r>
            <a:endParaRPr b="1" i="0" u="none" cap="none" strike="noStrike">
              <a:solidFill>
                <a:srgbClr val="FFFFFF"/>
              </a:solidFill>
              <a:latin typeface="Proxima Nova"/>
              <a:ea typeface="Proxima Nova"/>
              <a:cs typeface="Proxima Nova"/>
              <a:sym typeface="Proxima Nova"/>
            </a:endParaRPr>
          </a:p>
          <a:p>
            <a:pPr indent="0" lvl="0" marL="0" marR="0" rtl="0" algn="r">
              <a:lnSpc>
                <a:spcPct val="100000"/>
              </a:lnSpc>
              <a:spcBef>
                <a:spcPts val="0"/>
              </a:spcBef>
              <a:spcAft>
                <a:spcPts val="0"/>
              </a:spcAft>
              <a:buClr>
                <a:srgbClr val="000000"/>
              </a:buClr>
              <a:buSzPts val="1200"/>
              <a:buFont typeface="Arial"/>
              <a:buNone/>
            </a:pPr>
            <a:r>
              <a:rPr lang="en-US">
                <a:solidFill>
                  <a:srgbClr val="FFFFFF"/>
                </a:solidFill>
                <a:latin typeface="Proxima Nova Semibold"/>
                <a:ea typeface="Proxima Nova Semibold"/>
                <a:cs typeface="Proxima Nova Semibold"/>
                <a:sym typeface="Proxima Nova Semibold"/>
              </a:rPr>
              <a:t>Job Title</a:t>
            </a:r>
            <a:endParaRPr>
              <a:solidFill>
                <a:srgbClr val="FFFFFF"/>
              </a:solidFill>
              <a:latin typeface="Proxima Nova Semibold"/>
              <a:ea typeface="Proxima Nova Semibold"/>
              <a:cs typeface="Proxima Nova Semibold"/>
              <a:sym typeface="Proxima Nova Semibold"/>
            </a:endParaRPr>
          </a:p>
          <a:p>
            <a:pPr indent="0" lvl="0" marL="0" marR="0" rtl="0" algn="r">
              <a:lnSpc>
                <a:spcPct val="100000"/>
              </a:lnSpc>
              <a:spcBef>
                <a:spcPts val="0"/>
              </a:spcBef>
              <a:spcAft>
                <a:spcPts val="0"/>
              </a:spcAft>
              <a:buClr>
                <a:srgbClr val="000000"/>
              </a:buClr>
              <a:buSzPts val="1200"/>
              <a:buFont typeface="Arial"/>
              <a:buNone/>
            </a:pPr>
            <a:r>
              <a:rPr lang="en-US">
                <a:solidFill>
                  <a:srgbClr val="FFFFFF"/>
                </a:solidFill>
                <a:latin typeface="Proxima Nova"/>
                <a:ea typeface="Proxima Nova"/>
                <a:cs typeface="Proxima Nova"/>
                <a:sym typeface="Proxima Nova"/>
              </a:rPr>
              <a:t>Email address</a:t>
            </a:r>
            <a:endParaRPr>
              <a:solidFill>
                <a:srgbClr val="FFFFFF"/>
              </a:solidFill>
              <a:latin typeface="Proxima Nova"/>
              <a:ea typeface="Proxima Nova"/>
              <a:cs typeface="Proxima Nova"/>
              <a:sym typeface="Proxima Nova"/>
            </a:endParaRPr>
          </a:p>
        </p:txBody>
      </p:sp>
      <p:pic>
        <p:nvPicPr>
          <p:cNvPr id="129" name="Google Shape;129;p44"/>
          <p:cNvPicPr preferRelativeResize="0"/>
          <p:nvPr/>
        </p:nvPicPr>
        <p:blipFill rotWithShape="1">
          <a:blip r:embed="rId5">
            <a:alphaModFix/>
          </a:blip>
          <a:srcRect b="0" l="0" r="0" t="0"/>
          <a:stretch/>
        </p:blipFill>
        <p:spPr>
          <a:xfrm rot="10800000">
            <a:off x="97049" y="3371022"/>
            <a:ext cx="2670592" cy="297488"/>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sp>
        <p:nvSpPr>
          <p:cNvPr id="134" name="Google Shape;134;p45"/>
          <p:cNvSpPr txBox="1"/>
          <p:nvPr/>
        </p:nvSpPr>
        <p:spPr>
          <a:xfrm>
            <a:off x="564400" y="962250"/>
            <a:ext cx="10031100" cy="776400"/>
          </a:xfrm>
          <a:prstGeom prst="rect">
            <a:avLst/>
          </a:prstGeom>
          <a:noFill/>
          <a:ln>
            <a:noFill/>
          </a:ln>
        </p:spPr>
        <p:txBody>
          <a:bodyPr anchorCtr="0" anchor="t" bIns="0" lIns="0" spcFirstLastPara="1" rIns="0" wrap="square" tIns="0">
            <a:noAutofit/>
          </a:bodyPr>
          <a:lstStyle/>
          <a:p>
            <a:pPr indent="0" lvl="0" marL="0" marR="0" rtl="0" algn="l">
              <a:lnSpc>
                <a:spcPct val="131000"/>
              </a:lnSpc>
              <a:spcBef>
                <a:spcPts val="0"/>
              </a:spcBef>
              <a:spcAft>
                <a:spcPts val="0"/>
              </a:spcAft>
              <a:buNone/>
            </a:pPr>
            <a:r>
              <a:rPr b="1" lang="en-US" sz="4500">
                <a:solidFill>
                  <a:srgbClr val="333333"/>
                </a:solidFill>
                <a:latin typeface="Proxima Nova"/>
                <a:ea typeface="Proxima Nova"/>
                <a:cs typeface="Proxima Nova"/>
                <a:sym typeface="Proxima Nova"/>
              </a:rPr>
              <a:t>Today’s Mental Health Pandemic</a:t>
            </a:r>
            <a:endParaRPr b="1" sz="600">
              <a:solidFill>
                <a:srgbClr val="333333"/>
              </a:solidFill>
              <a:latin typeface="Proxima Nova"/>
              <a:ea typeface="Proxima Nova"/>
              <a:cs typeface="Proxima Nova"/>
              <a:sym typeface="Proxima Nova"/>
            </a:endParaRPr>
          </a:p>
        </p:txBody>
      </p:sp>
      <p:pic>
        <p:nvPicPr>
          <p:cNvPr id="135" name="Google Shape;135;p45"/>
          <p:cNvPicPr preferRelativeResize="0"/>
          <p:nvPr/>
        </p:nvPicPr>
        <p:blipFill rotWithShape="1">
          <a:blip r:embed="rId3">
            <a:alphaModFix/>
          </a:blip>
          <a:srcRect b="0" l="0" r="0" t="0"/>
          <a:stretch/>
        </p:blipFill>
        <p:spPr>
          <a:xfrm>
            <a:off x="1006923" y="2053276"/>
            <a:ext cx="1390255" cy="734365"/>
          </a:xfrm>
          <a:prstGeom prst="rect">
            <a:avLst/>
          </a:prstGeom>
          <a:noFill/>
          <a:ln>
            <a:noFill/>
          </a:ln>
        </p:spPr>
      </p:pic>
      <p:sp>
        <p:nvSpPr>
          <p:cNvPr id="136" name="Google Shape;136;p45"/>
          <p:cNvSpPr txBox="1"/>
          <p:nvPr/>
        </p:nvSpPr>
        <p:spPr>
          <a:xfrm>
            <a:off x="2566839" y="2163810"/>
            <a:ext cx="3515100" cy="193500"/>
          </a:xfrm>
          <a:prstGeom prst="rect">
            <a:avLst/>
          </a:prstGeom>
          <a:noFill/>
          <a:ln>
            <a:noFill/>
          </a:ln>
        </p:spPr>
        <p:txBody>
          <a:bodyPr anchorCtr="0" anchor="t" bIns="60950" lIns="60950" spcFirstLastPara="1" rIns="60950" wrap="square" tIns="60950">
            <a:noAutofit/>
          </a:bodyPr>
          <a:lstStyle/>
          <a:p>
            <a:pPr indent="0" lvl="0" marL="0" marR="0" rtl="0" algn="l">
              <a:lnSpc>
                <a:spcPct val="100000"/>
              </a:lnSpc>
              <a:spcBef>
                <a:spcPts val="0"/>
              </a:spcBef>
              <a:spcAft>
                <a:spcPts val="0"/>
              </a:spcAft>
              <a:buClr>
                <a:srgbClr val="000000"/>
              </a:buClr>
              <a:buSzPts val="1300"/>
              <a:buFont typeface="Arial"/>
              <a:buNone/>
            </a:pPr>
            <a:r>
              <a:rPr i="0" lang="en-US" sz="1300" u="none" cap="none" strike="noStrike">
                <a:solidFill>
                  <a:srgbClr val="333333"/>
                </a:solidFill>
                <a:latin typeface="Proxima Nova Semibold"/>
                <a:ea typeface="Proxima Nova Semibold"/>
                <a:cs typeface="Proxima Nova Semibold"/>
                <a:sym typeface="Proxima Nova Semibold"/>
              </a:rPr>
              <a:t>Are struggling with a mental health issue at any given time</a:t>
            </a:r>
            <a:endParaRPr baseline="30000" i="0" sz="1200" u="none" cap="none" strike="noStrike">
              <a:solidFill>
                <a:srgbClr val="333333"/>
              </a:solidFill>
              <a:latin typeface="Proxima Nova Semibold"/>
              <a:ea typeface="Proxima Nova Semibold"/>
              <a:cs typeface="Proxima Nova Semibold"/>
              <a:sym typeface="Proxima Nova Semibold"/>
            </a:endParaRPr>
          </a:p>
        </p:txBody>
      </p:sp>
      <p:sp>
        <p:nvSpPr>
          <p:cNvPr id="137" name="Google Shape;137;p45"/>
          <p:cNvSpPr txBox="1"/>
          <p:nvPr/>
        </p:nvSpPr>
        <p:spPr>
          <a:xfrm>
            <a:off x="2566839" y="1880658"/>
            <a:ext cx="2783700" cy="435600"/>
          </a:xfrm>
          <a:prstGeom prst="rect">
            <a:avLst/>
          </a:prstGeom>
          <a:noFill/>
          <a:ln>
            <a:noFill/>
          </a:ln>
        </p:spPr>
        <p:txBody>
          <a:bodyPr anchorCtr="0" anchor="t" bIns="60950" lIns="60950" spcFirstLastPara="1" rIns="60950" wrap="square" tIns="60950">
            <a:noAutofit/>
          </a:bodyPr>
          <a:lstStyle/>
          <a:p>
            <a:pPr indent="0" lvl="0" marL="0" marR="0" rtl="0" algn="l">
              <a:lnSpc>
                <a:spcPct val="100000"/>
              </a:lnSpc>
              <a:spcBef>
                <a:spcPts val="0"/>
              </a:spcBef>
              <a:spcAft>
                <a:spcPts val="0"/>
              </a:spcAft>
              <a:buClr>
                <a:srgbClr val="000000"/>
              </a:buClr>
              <a:buSzPts val="1600"/>
              <a:buFont typeface="Arial"/>
              <a:buNone/>
            </a:pPr>
            <a:r>
              <a:rPr b="1" i="0" lang="en-US" sz="1600" u="none" cap="none" strike="noStrike">
                <a:solidFill>
                  <a:srgbClr val="333333"/>
                </a:solidFill>
                <a:latin typeface="Open Sans"/>
                <a:ea typeface="Open Sans"/>
                <a:cs typeface="Open Sans"/>
                <a:sym typeface="Open Sans"/>
              </a:rPr>
              <a:t>1 in 5 people* </a:t>
            </a:r>
            <a:endParaRPr b="1" i="0" sz="1600" u="none" cap="none" strike="noStrike">
              <a:solidFill>
                <a:srgbClr val="333333"/>
              </a:solidFill>
              <a:latin typeface="Open Sans"/>
              <a:ea typeface="Open Sans"/>
              <a:cs typeface="Open Sans"/>
              <a:sym typeface="Open Sans"/>
            </a:endParaRPr>
          </a:p>
        </p:txBody>
      </p:sp>
      <p:sp>
        <p:nvSpPr>
          <p:cNvPr id="138" name="Google Shape;138;p45"/>
          <p:cNvSpPr txBox="1"/>
          <p:nvPr/>
        </p:nvSpPr>
        <p:spPr>
          <a:xfrm>
            <a:off x="2548446" y="2787777"/>
            <a:ext cx="3921000" cy="435600"/>
          </a:xfrm>
          <a:prstGeom prst="rect">
            <a:avLst/>
          </a:prstGeom>
          <a:noFill/>
          <a:ln>
            <a:noFill/>
          </a:ln>
        </p:spPr>
        <p:txBody>
          <a:bodyPr anchorCtr="0" anchor="t" bIns="60950" lIns="60950" spcFirstLastPara="1" rIns="60950" wrap="square" tIns="60950">
            <a:noAutofit/>
          </a:bodyPr>
          <a:lstStyle/>
          <a:p>
            <a:pPr indent="0" lvl="0" marL="0" marR="0" rtl="0" algn="l">
              <a:lnSpc>
                <a:spcPct val="100000"/>
              </a:lnSpc>
              <a:spcBef>
                <a:spcPts val="0"/>
              </a:spcBef>
              <a:spcAft>
                <a:spcPts val="0"/>
              </a:spcAft>
              <a:buClr>
                <a:srgbClr val="000000"/>
              </a:buClr>
              <a:buSzPts val="1200"/>
              <a:buFont typeface="Arial"/>
              <a:buNone/>
            </a:pPr>
            <a:r>
              <a:rPr b="1" i="0" lang="en-US" sz="1300" u="none" cap="none" strike="noStrike">
                <a:solidFill>
                  <a:srgbClr val="333333"/>
                </a:solidFill>
                <a:latin typeface="Proxima Nova"/>
                <a:ea typeface="Proxima Nova"/>
                <a:cs typeface="Proxima Nova"/>
                <a:sym typeface="Proxima Nova"/>
              </a:rPr>
              <a:t>&gt; </a:t>
            </a:r>
            <a:r>
              <a:rPr b="1" i="0" lang="en-US" sz="1300" u="none" cap="none" strike="noStrike">
                <a:solidFill>
                  <a:srgbClr val="19AEF6"/>
                </a:solidFill>
                <a:latin typeface="Proxima Nova"/>
                <a:ea typeface="Proxima Nova"/>
                <a:cs typeface="Proxima Nova"/>
                <a:sym typeface="Proxima Nova"/>
              </a:rPr>
              <a:t>70 million</a:t>
            </a:r>
            <a:r>
              <a:rPr i="0" lang="en-US" sz="1300" u="none" cap="none" strike="noStrike">
                <a:solidFill>
                  <a:srgbClr val="333333"/>
                </a:solidFill>
                <a:latin typeface="Proxima Nova"/>
                <a:ea typeface="Proxima Nova"/>
                <a:cs typeface="Proxima Nova"/>
                <a:sym typeface="Proxima Nova"/>
              </a:rPr>
              <a:t> people in US &amp; Canada </a:t>
            </a:r>
            <a:endParaRPr i="0" sz="1300" u="none" cap="none" strike="noStrike">
              <a:solidFill>
                <a:srgbClr val="333333"/>
              </a:solidFill>
              <a:latin typeface="Proxima Nova Semibold"/>
              <a:ea typeface="Proxima Nova Semibold"/>
              <a:cs typeface="Proxima Nova Semibold"/>
              <a:sym typeface="Proxima Nova Semibold"/>
            </a:endParaRPr>
          </a:p>
        </p:txBody>
      </p:sp>
      <p:sp>
        <p:nvSpPr>
          <p:cNvPr id="139" name="Google Shape;139;p45"/>
          <p:cNvSpPr txBox="1"/>
          <p:nvPr/>
        </p:nvSpPr>
        <p:spPr>
          <a:xfrm>
            <a:off x="947766" y="4940322"/>
            <a:ext cx="4994700" cy="435600"/>
          </a:xfrm>
          <a:prstGeom prst="rect">
            <a:avLst/>
          </a:prstGeom>
          <a:noFill/>
          <a:ln>
            <a:noFill/>
          </a:ln>
        </p:spPr>
        <p:txBody>
          <a:bodyPr anchorCtr="0" anchor="t" bIns="60950" lIns="60950" spcFirstLastPara="1" rIns="60950" wrap="square" tIns="60950">
            <a:noAutofit/>
          </a:bodyPr>
          <a:lstStyle/>
          <a:p>
            <a:pPr indent="0" lvl="0" marL="0" marR="0" rtl="0" algn="l">
              <a:lnSpc>
                <a:spcPct val="100000"/>
              </a:lnSpc>
              <a:spcBef>
                <a:spcPts val="0"/>
              </a:spcBef>
              <a:spcAft>
                <a:spcPts val="0"/>
              </a:spcAft>
              <a:buClr>
                <a:srgbClr val="000000"/>
              </a:buClr>
              <a:buSzPts val="1600"/>
              <a:buFont typeface="Arial"/>
              <a:buNone/>
            </a:pPr>
            <a:r>
              <a:rPr b="1" i="0" lang="en-US" sz="1600" u="none" cap="none" strike="noStrike">
                <a:solidFill>
                  <a:srgbClr val="19AEF6"/>
                </a:solidFill>
                <a:latin typeface="Proxima Nova"/>
                <a:ea typeface="Proxima Nova"/>
                <a:cs typeface="Proxima Nova"/>
                <a:sym typeface="Proxima Nova"/>
              </a:rPr>
              <a:t>60% do not receive treatment </a:t>
            </a:r>
            <a:r>
              <a:rPr baseline="30000" i="0" lang="en-US" sz="1600" u="none" cap="none" strike="noStrike">
                <a:solidFill>
                  <a:srgbClr val="434343"/>
                </a:solidFill>
                <a:latin typeface="Proxima Nova Semibold"/>
                <a:ea typeface="Proxima Nova Semibold"/>
                <a:cs typeface="Proxima Nova Semibold"/>
                <a:sym typeface="Proxima Nova Semibold"/>
              </a:rPr>
              <a:t> </a:t>
            </a:r>
            <a:r>
              <a:rPr i="0" lang="en-US" sz="1600" u="none" cap="none" strike="noStrike">
                <a:solidFill>
                  <a:srgbClr val="434343"/>
                </a:solidFill>
                <a:latin typeface="Proxima Nova Semibold"/>
                <a:ea typeface="Proxima Nova Semibold"/>
                <a:cs typeface="Proxima Nova Semibold"/>
                <a:sym typeface="Proxima Nova Semibold"/>
              </a:rPr>
              <a:t>due to:</a:t>
            </a:r>
            <a:endParaRPr i="0" sz="1600" u="none" cap="none" strike="noStrike">
              <a:solidFill>
                <a:srgbClr val="434343"/>
              </a:solidFill>
              <a:latin typeface="Proxima Nova Semibold"/>
              <a:ea typeface="Proxima Nova Semibold"/>
              <a:cs typeface="Proxima Nova Semibold"/>
              <a:sym typeface="Proxima Nova Semibold"/>
            </a:endParaRPr>
          </a:p>
          <a:p>
            <a:pPr indent="0" lvl="0" marL="0" marR="0" rtl="0" algn="l">
              <a:lnSpc>
                <a:spcPct val="100000"/>
              </a:lnSpc>
              <a:spcBef>
                <a:spcPts val="0"/>
              </a:spcBef>
              <a:spcAft>
                <a:spcPts val="0"/>
              </a:spcAft>
              <a:buClr>
                <a:srgbClr val="000000"/>
              </a:buClr>
              <a:buSzPts val="1600"/>
              <a:buFont typeface="Arial"/>
              <a:buNone/>
            </a:pPr>
            <a:r>
              <a:t/>
            </a:r>
            <a:endParaRPr b="1" i="0" sz="1600" u="none" cap="none" strike="noStrike">
              <a:solidFill>
                <a:srgbClr val="1647FF"/>
              </a:solidFill>
              <a:latin typeface="Proxima Nova"/>
              <a:ea typeface="Proxima Nova"/>
              <a:cs typeface="Proxima Nova"/>
              <a:sym typeface="Proxima Nova"/>
            </a:endParaRPr>
          </a:p>
        </p:txBody>
      </p:sp>
      <p:pic>
        <p:nvPicPr>
          <p:cNvPr id="140" name="Google Shape;140;p45"/>
          <p:cNvPicPr preferRelativeResize="0"/>
          <p:nvPr/>
        </p:nvPicPr>
        <p:blipFill rotWithShape="1">
          <a:blip r:embed="rId4">
            <a:alphaModFix/>
          </a:blip>
          <a:srcRect b="0" l="0" r="0" t="0"/>
          <a:stretch/>
        </p:blipFill>
        <p:spPr>
          <a:xfrm>
            <a:off x="1687495" y="5485707"/>
            <a:ext cx="549471" cy="415987"/>
          </a:xfrm>
          <a:prstGeom prst="rect">
            <a:avLst/>
          </a:prstGeom>
          <a:noFill/>
          <a:ln>
            <a:noFill/>
          </a:ln>
        </p:spPr>
      </p:pic>
      <p:pic>
        <p:nvPicPr>
          <p:cNvPr id="141" name="Google Shape;141;p45"/>
          <p:cNvPicPr preferRelativeResize="0"/>
          <p:nvPr/>
        </p:nvPicPr>
        <p:blipFill rotWithShape="1">
          <a:blip r:embed="rId5">
            <a:alphaModFix/>
          </a:blip>
          <a:srcRect b="0" l="0" r="0" t="0"/>
          <a:stretch/>
        </p:blipFill>
        <p:spPr>
          <a:xfrm>
            <a:off x="3169364" y="5485706"/>
            <a:ext cx="368507" cy="435775"/>
          </a:xfrm>
          <a:prstGeom prst="rect">
            <a:avLst/>
          </a:prstGeom>
          <a:noFill/>
          <a:ln>
            <a:noFill/>
          </a:ln>
        </p:spPr>
      </p:pic>
      <p:sp>
        <p:nvSpPr>
          <p:cNvPr id="142" name="Google Shape;142;p45"/>
          <p:cNvSpPr txBox="1"/>
          <p:nvPr/>
        </p:nvSpPr>
        <p:spPr>
          <a:xfrm>
            <a:off x="1355681" y="5911587"/>
            <a:ext cx="1212900" cy="435600"/>
          </a:xfrm>
          <a:prstGeom prst="rect">
            <a:avLst/>
          </a:prstGeom>
          <a:noFill/>
          <a:ln>
            <a:noFill/>
          </a:ln>
        </p:spPr>
        <p:txBody>
          <a:bodyPr anchorCtr="0" anchor="t" bIns="60950" lIns="60950" spcFirstLastPara="1" rIns="60950" wrap="square" tIns="60950">
            <a:noAutofit/>
          </a:bodyPr>
          <a:lstStyle/>
          <a:p>
            <a:pPr indent="0" lvl="0" marL="0" marR="0" rtl="0" algn="ctr">
              <a:lnSpc>
                <a:spcPct val="100000"/>
              </a:lnSpc>
              <a:spcBef>
                <a:spcPts val="0"/>
              </a:spcBef>
              <a:spcAft>
                <a:spcPts val="0"/>
              </a:spcAft>
              <a:buClr>
                <a:srgbClr val="000000"/>
              </a:buClr>
              <a:buSzPts val="1500"/>
              <a:buFont typeface="Arial"/>
              <a:buNone/>
            </a:pPr>
            <a:r>
              <a:rPr b="1" i="0" lang="en-US" sz="1600" u="none" cap="none" strike="noStrike">
                <a:solidFill>
                  <a:srgbClr val="19AEF6"/>
                </a:solidFill>
                <a:latin typeface="Proxima Nova"/>
                <a:ea typeface="Proxima Nova"/>
                <a:cs typeface="Proxima Nova"/>
                <a:sym typeface="Proxima Nova"/>
              </a:rPr>
              <a:t>Stigma</a:t>
            </a:r>
            <a:endParaRPr b="1" i="0" sz="1600" u="none" cap="none" strike="noStrike">
              <a:solidFill>
                <a:srgbClr val="19AEF6"/>
              </a:solidFill>
              <a:latin typeface="Proxima Nova"/>
              <a:ea typeface="Proxima Nova"/>
              <a:cs typeface="Proxima Nova"/>
              <a:sym typeface="Proxima Nova"/>
            </a:endParaRPr>
          </a:p>
        </p:txBody>
      </p:sp>
      <p:sp>
        <p:nvSpPr>
          <p:cNvPr id="143" name="Google Shape;143;p45"/>
          <p:cNvSpPr txBox="1"/>
          <p:nvPr/>
        </p:nvSpPr>
        <p:spPr>
          <a:xfrm>
            <a:off x="2747068" y="5911587"/>
            <a:ext cx="1212900" cy="435600"/>
          </a:xfrm>
          <a:prstGeom prst="rect">
            <a:avLst/>
          </a:prstGeom>
          <a:noFill/>
          <a:ln>
            <a:noFill/>
          </a:ln>
        </p:spPr>
        <p:txBody>
          <a:bodyPr anchorCtr="0" anchor="t" bIns="60950" lIns="60950" spcFirstLastPara="1" rIns="60950" wrap="square" tIns="60950">
            <a:noAutofit/>
          </a:bodyPr>
          <a:lstStyle/>
          <a:p>
            <a:pPr indent="0" lvl="0" marL="0" marR="0" rtl="0" algn="ctr">
              <a:lnSpc>
                <a:spcPct val="100000"/>
              </a:lnSpc>
              <a:spcBef>
                <a:spcPts val="0"/>
              </a:spcBef>
              <a:spcAft>
                <a:spcPts val="0"/>
              </a:spcAft>
              <a:buClr>
                <a:srgbClr val="000000"/>
              </a:buClr>
              <a:buSzPts val="1500"/>
              <a:buFont typeface="Arial"/>
              <a:buNone/>
            </a:pPr>
            <a:r>
              <a:rPr b="1" i="0" lang="en-US" sz="1600" u="none" cap="none" strike="noStrike">
                <a:solidFill>
                  <a:srgbClr val="19AEF6"/>
                </a:solidFill>
                <a:latin typeface="Proxima Nova"/>
                <a:ea typeface="Proxima Nova"/>
                <a:cs typeface="Proxima Nova"/>
                <a:sym typeface="Proxima Nova"/>
              </a:rPr>
              <a:t>Cost</a:t>
            </a:r>
            <a:endParaRPr b="1" i="0" sz="1600" u="none" cap="none" strike="noStrike">
              <a:solidFill>
                <a:srgbClr val="19AEF6"/>
              </a:solidFill>
              <a:latin typeface="Proxima Nova"/>
              <a:ea typeface="Proxima Nova"/>
              <a:cs typeface="Proxima Nova"/>
              <a:sym typeface="Proxima Nova"/>
            </a:endParaRPr>
          </a:p>
        </p:txBody>
      </p:sp>
      <p:sp>
        <p:nvSpPr>
          <p:cNvPr id="144" name="Google Shape;144;p45"/>
          <p:cNvSpPr txBox="1"/>
          <p:nvPr/>
        </p:nvSpPr>
        <p:spPr>
          <a:xfrm>
            <a:off x="4138200" y="5911587"/>
            <a:ext cx="1212900" cy="435600"/>
          </a:xfrm>
          <a:prstGeom prst="rect">
            <a:avLst/>
          </a:prstGeom>
          <a:noFill/>
          <a:ln>
            <a:noFill/>
          </a:ln>
        </p:spPr>
        <p:txBody>
          <a:bodyPr anchorCtr="0" anchor="t" bIns="60950" lIns="60950" spcFirstLastPara="1" rIns="60950" wrap="square" tIns="60950">
            <a:noAutofit/>
          </a:bodyPr>
          <a:lstStyle/>
          <a:p>
            <a:pPr indent="0" lvl="0" marL="0" marR="0" rtl="0" algn="ctr">
              <a:lnSpc>
                <a:spcPct val="100000"/>
              </a:lnSpc>
              <a:spcBef>
                <a:spcPts val="0"/>
              </a:spcBef>
              <a:spcAft>
                <a:spcPts val="0"/>
              </a:spcAft>
              <a:buClr>
                <a:srgbClr val="000000"/>
              </a:buClr>
              <a:buSzPts val="1500"/>
              <a:buFont typeface="Arial"/>
              <a:buNone/>
            </a:pPr>
            <a:r>
              <a:rPr b="1" i="0" lang="en-US" sz="1600" u="none" cap="none" strike="noStrike">
                <a:solidFill>
                  <a:srgbClr val="19AEF6"/>
                </a:solidFill>
                <a:latin typeface="Proxima Nova"/>
                <a:ea typeface="Proxima Nova"/>
                <a:cs typeface="Proxima Nova"/>
                <a:sym typeface="Proxima Nova"/>
              </a:rPr>
              <a:t>Access </a:t>
            </a:r>
            <a:endParaRPr b="1" i="0" sz="1600" u="none" cap="none" strike="noStrike">
              <a:solidFill>
                <a:srgbClr val="19AEF6"/>
              </a:solidFill>
              <a:latin typeface="Proxima Nova"/>
              <a:ea typeface="Proxima Nova"/>
              <a:cs typeface="Proxima Nova"/>
              <a:sym typeface="Proxima Nova"/>
            </a:endParaRPr>
          </a:p>
        </p:txBody>
      </p:sp>
      <p:cxnSp>
        <p:nvCxnSpPr>
          <p:cNvPr id="145" name="Google Shape;145;p45"/>
          <p:cNvCxnSpPr/>
          <p:nvPr/>
        </p:nvCxnSpPr>
        <p:spPr>
          <a:xfrm flipH="1" rot="10800000">
            <a:off x="1006923" y="4909559"/>
            <a:ext cx="5257500" cy="3900"/>
          </a:xfrm>
          <a:prstGeom prst="straightConnector1">
            <a:avLst/>
          </a:prstGeom>
          <a:noFill/>
          <a:ln cap="flat" cmpd="sng" w="19050">
            <a:solidFill>
              <a:srgbClr val="9E9E9E"/>
            </a:solidFill>
            <a:prstDash val="dot"/>
            <a:round/>
            <a:headEnd len="sm" w="sm" type="none"/>
            <a:tailEnd len="sm" w="sm" type="none"/>
          </a:ln>
        </p:spPr>
      </p:cxnSp>
      <p:pic>
        <p:nvPicPr>
          <p:cNvPr id="146" name="Google Shape;146;p45"/>
          <p:cNvPicPr preferRelativeResize="0"/>
          <p:nvPr/>
        </p:nvPicPr>
        <p:blipFill rotWithShape="1">
          <a:blip r:embed="rId6">
            <a:alphaModFix/>
          </a:blip>
          <a:srcRect b="0" l="0" r="0" t="0"/>
          <a:stretch/>
        </p:blipFill>
        <p:spPr>
          <a:xfrm>
            <a:off x="4470018" y="5418196"/>
            <a:ext cx="549463" cy="551000"/>
          </a:xfrm>
          <a:prstGeom prst="rect">
            <a:avLst/>
          </a:prstGeom>
          <a:noFill/>
          <a:ln>
            <a:noFill/>
          </a:ln>
        </p:spPr>
      </p:pic>
      <p:sp>
        <p:nvSpPr>
          <p:cNvPr id="147" name="Google Shape;147;p45"/>
          <p:cNvSpPr txBox="1"/>
          <p:nvPr/>
        </p:nvSpPr>
        <p:spPr>
          <a:xfrm>
            <a:off x="1522661" y="6458125"/>
            <a:ext cx="3726300" cy="285600"/>
          </a:xfrm>
          <a:prstGeom prst="rect">
            <a:avLst/>
          </a:prstGeom>
          <a:noFill/>
          <a:ln>
            <a:noFill/>
          </a:ln>
        </p:spPr>
        <p:txBody>
          <a:bodyPr anchorCtr="0" anchor="t" bIns="30475" lIns="60950" spcFirstLastPara="1" rIns="60950" wrap="square" tIns="30475">
            <a:noAutofit/>
          </a:bodyPr>
          <a:lstStyle/>
          <a:p>
            <a:pPr indent="0" lvl="0" marL="0" marR="0" rtl="0" algn="l">
              <a:lnSpc>
                <a:spcPct val="100000"/>
              </a:lnSpc>
              <a:spcBef>
                <a:spcPts val="0"/>
              </a:spcBef>
              <a:spcAft>
                <a:spcPts val="0"/>
              </a:spcAft>
              <a:buClr>
                <a:srgbClr val="000000"/>
              </a:buClr>
              <a:buSzPts val="900"/>
              <a:buFont typeface="Arial"/>
              <a:buNone/>
            </a:pPr>
            <a:r>
              <a:rPr i="1" lang="en-US" sz="900" u="none" cap="none" strike="noStrike">
                <a:solidFill>
                  <a:srgbClr val="000000"/>
                </a:solidFill>
                <a:latin typeface="Open Sans"/>
                <a:ea typeface="Open Sans"/>
                <a:cs typeface="Open Sans"/>
                <a:sym typeface="Open Sans"/>
              </a:rPr>
              <a:t>*might be much higher in the COVID world</a:t>
            </a:r>
            <a:endParaRPr i="0" sz="900" u="none" cap="none" strike="noStrike">
              <a:solidFill>
                <a:srgbClr val="000000"/>
              </a:solidFill>
              <a:latin typeface="Open Sans"/>
              <a:ea typeface="Open Sans"/>
              <a:cs typeface="Open Sans"/>
              <a:sym typeface="Open Sans"/>
            </a:endParaRPr>
          </a:p>
        </p:txBody>
      </p:sp>
      <p:pic>
        <p:nvPicPr>
          <p:cNvPr id="148" name="Google Shape;148;p45"/>
          <p:cNvPicPr preferRelativeResize="0"/>
          <p:nvPr/>
        </p:nvPicPr>
        <p:blipFill rotWithShape="1">
          <a:blip r:embed="rId7">
            <a:alphaModFix/>
          </a:blip>
          <a:srcRect b="0" l="0" r="0" t="0"/>
          <a:stretch/>
        </p:blipFill>
        <p:spPr>
          <a:xfrm>
            <a:off x="1158196" y="3671463"/>
            <a:ext cx="1390253" cy="1177380"/>
          </a:xfrm>
          <a:prstGeom prst="rect">
            <a:avLst/>
          </a:prstGeom>
          <a:noFill/>
          <a:ln>
            <a:noFill/>
          </a:ln>
          <a:effectLst>
            <a:outerShdw blurRad="57150" rotWithShape="0" algn="bl" dir="5400000" dist="19050">
              <a:srgbClr val="D9D9D9">
                <a:alpha val="49800"/>
              </a:srgbClr>
            </a:outerShdw>
          </a:effectLst>
        </p:spPr>
      </p:pic>
      <p:sp>
        <p:nvSpPr>
          <p:cNvPr id="149" name="Google Shape;149;p45"/>
          <p:cNvSpPr txBox="1"/>
          <p:nvPr/>
        </p:nvSpPr>
        <p:spPr>
          <a:xfrm>
            <a:off x="1246883" y="3816819"/>
            <a:ext cx="1212900" cy="819300"/>
          </a:xfrm>
          <a:prstGeom prst="rect">
            <a:avLst/>
          </a:prstGeom>
          <a:noFill/>
          <a:ln>
            <a:noFill/>
          </a:ln>
        </p:spPr>
        <p:txBody>
          <a:bodyPr anchorCtr="0" anchor="t" bIns="60950" lIns="60950" spcFirstLastPara="1" rIns="60950" wrap="square" tIns="60950">
            <a:no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19AEF6"/>
                </a:solidFill>
                <a:highlight>
                  <a:srgbClr val="FFFFFF"/>
                </a:highlight>
                <a:latin typeface="Proxima Nova"/>
                <a:ea typeface="Proxima Nova"/>
                <a:cs typeface="Proxima Nova"/>
                <a:sym typeface="Proxima Nova"/>
              </a:rPr>
              <a:t>4x</a:t>
            </a:r>
            <a:endParaRPr b="1" i="0" sz="1500" u="none" cap="none" strike="noStrike">
              <a:solidFill>
                <a:srgbClr val="19AEF6"/>
              </a:solidFill>
              <a:highlight>
                <a:srgbClr val="FFFFFF"/>
              </a:highlight>
              <a:latin typeface="Proxima Nova"/>
              <a:ea typeface="Proxima Nova"/>
              <a:cs typeface="Proxima Nova"/>
              <a:sym typeface="Proxima Nova"/>
            </a:endParaRPr>
          </a:p>
          <a:p>
            <a:pPr indent="0" lvl="0" marL="0" marR="0" rtl="0" algn="ctr">
              <a:lnSpc>
                <a:spcPct val="100000"/>
              </a:lnSpc>
              <a:spcBef>
                <a:spcPts val="0"/>
              </a:spcBef>
              <a:spcAft>
                <a:spcPts val="0"/>
              </a:spcAft>
              <a:buClr>
                <a:srgbClr val="000000"/>
              </a:buClr>
              <a:buSzPts val="1000"/>
              <a:buFont typeface="Arial"/>
              <a:buNone/>
            </a:pPr>
            <a:r>
              <a:rPr i="0" lang="en-US" sz="1100" u="none" cap="none" strike="noStrike">
                <a:solidFill>
                  <a:srgbClr val="091D68"/>
                </a:solidFill>
                <a:highlight>
                  <a:srgbClr val="FFFFFF"/>
                </a:highlight>
                <a:latin typeface="Proxima Nova"/>
                <a:ea typeface="Proxima Nova"/>
                <a:cs typeface="Proxima Nova"/>
                <a:sym typeface="Proxima Nova"/>
              </a:rPr>
              <a:t>Anxiety</a:t>
            </a:r>
            <a:endParaRPr i="0" sz="1100" u="none" cap="none" strike="noStrike">
              <a:solidFill>
                <a:srgbClr val="091D68"/>
              </a:solidFill>
              <a:highlight>
                <a:srgbClr val="FFFFFF"/>
              </a:highlight>
              <a:latin typeface="Proxima Nova"/>
              <a:ea typeface="Proxima Nova"/>
              <a:cs typeface="Proxima Nova"/>
              <a:sym typeface="Proxima Nova"/>
            </a:endParaRPr>
          </a:p>
          <a:p>
            <a:pPr indent="0" lvl="0" marL="0" marR="0" rtl="0" algn="ctr">
              <a:lnSpc>
                <a:spcPct val="100000"/>
              </a:lnSpc>
              <a:spcBef>
                <a:spcPts val="0"/>
              </a:spcBef>
              <a:spcAft>
                <a:spcPts val="0"/>
              </a:spcAft>
              <a:buClr>
                <a:srgbClr val="000000"/>
              </a:buClr>
              <a:buSzPts val="1000"/>
              <a:buFont typeface="Arial"/>
              <a:buNone/>
            </a:pPr>
            <a:r>
              <a:rPr i="0" lang="en-US" sz="1100" u="none" cap="none" strike="noStrike">
                <a:solidFill>
                  <a:srgbClr val="091D68"/>
                </a:solidFill>
                <a:highlight>
                  <a:srgbClr val="FFFFFF"/>
                </a:highlight>
                <a:latin typeface="Proxima Nova"/>
                <a:ea typeface="Proxima Nova"/>
                <a:cs typeface="Proxima Nova"/>
                <a:sym typeface="Proxima Nova"/>
              </a:rPr>
              <a:t>Levels</a:t>
            </a:r>
            <a:endParaRPr i="0" sz="1100" u="none" cap="none" strike="noStrike">
              <a:solidFill>
                <a:srgbClr val="091D68"/>
              </a:solidFill>
              <a:highlight>
                <a:srgbClr val="FFFFFF"/>
              </a:highlight>
              <a:latin typeface="Proxima Nova"/>
              <a:ea typeface="Proxima Nova"/>
              <a:cs typeface="Proxima Nova"/>
              <a:sym typeface="Proxima Nova"/>
            </a:endParaRPr>
          </a:p>
        </p:txBody>
      </p:sp>
      <p:pic>
        <p:nvPicPr>
          <p:cNvPr id="150" name="Google Shape;150;p45"/>
          <p:cNvPicPr preferRelativeResize="0"/>
          <p:nvPr/>
        </p:nvPicPr>
        <p:blipFill rotWithShape="1">
          <a:blip r:embed="rId7">
            <a:alphaModFix/>
          </a:blip>
          <a:srcRect b="0" l="0" r="0" t="0"/>
          <a:stretch/>
        </p:blipFill>
        <p:spPr>
          <a:xfrm>
            <a:off x="2749916" y="3671463"/>
            <a:ext cx="1390253" cy="1177380"/>
          </a:xfrm>
          <a:prstGeom prst="rect">
            <a:avLst/>
          </a:prstGeom>
          <a:noFill/>
          <a:ln>
            <a:noFill/>
          </a:ln>
          <a:effectLst>
            <a:outerShdw blurRad="57150" rotWithShape="0" algn="bl" dir="5400000" dist="19050">
              <a:srgbClr val="D9D9D9">
                <a:alpha val="49800"/>
              </a:srgbClr>
            </a:outerShdw>
          </a:effectLst>
        </p:spPr>
      </p:pic>
      <p:sp>
        <p:nvSpPr>
          <p:cNvPr id="151" name="Google Shape;151;p45"/>
          <p:cNvSpPr txBox="1"/>
          <p:nvPr/>
        </p:nvSpPr>
        <p:spPr>
          <a:xfrm>
            <a:off x="2838556" y="3814547"/>
            <a:ext cx="1212900" cy="819300"/>
          </a:xfrm>
          <a:prstGeom prst="rect">
            <a:avLst/>
          </a:prstGeom>
          <a:noFill/>
          <a:ln>
            <a:noFill/>
          </a:ln>
        </p:spPr>
        <p:txBody>
          <a:bodyPr anchorCtr="0" anchor="t" bIns="60950" lIns="60950" spcFirstLastPara="1" rIns="60950" wrap="square" tIns="60950">
            <a:no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19AEF6"/>
                </a:solidFill>
                <a:highlight>
                  <a:srgbClr val="FFFFFF"/>
                </a:highlight>
                <a:latin typeface="Proxima Nova"/>
                <a:ea typeface="Proxima Nova"/>
                <a:cs typeface="Proxima Nova"/>
                <a:sym typeface="Proxima Nova"/>
              </a:rPr>
              <a:t>2.5x</a:t>
            </a:r>
            <a:endParaRPr b="1" i="0" sz="1500" u="none" cap="none" strike="noStrike">
              <a:solidFill>
                <a:srgbClr val="19AEF6"/>
              </a:solidFill>
              <a:highlight>
                <a:srgbClr val="FFFFFF"/>
              </a:highlight>
              <a:latin typeface="Proxima Nova"/>
              <a:ea typeface="Proxima Nova"/>
              <a:cs typeface="Proxima Nova"/>
              <a:sym typeface="Proxima Nova"/>
            </a:endParaRPr>
          </a:p>
          <a:p>
            <a:pPr indent="0" lvl="0" marL="0" marR="0" rtl="0" algn="ctr">
              <a:lnSpc>
                <a:spcPct val="100000"/>
              </a:lnSpc>
              <a:spcBef>
                <a:spcPts val="0"/>
              </a:spcBef>
              <a:spcAft>
                <a:spcPts val="0"/>
              </a:spcAft>
              <a:buClr>
                <a:srgbClr val="000000"/>
              </a:buClr>
              <a:buSzPts val="1000"/>
              <a:buFont typeface="Arial"/>
              <a:buNone/>
            </a:pPr>
            <a:r>
              <a:rPr i="0" lang="en-US" sz="1100" u="none" cap="none" strike="noStrike">
                <a:solidFill>
                  <a:srgbClr val="091D68"/>
                </a:solidFill>
                <a:highlight>
                  <a:srgbClr val="FFFFFF"/>
                </a:highlight>
                <a:latin typeface="Proxima Nova"/>
                <a:ea typeface="Proxima Nova"/>
                <a:cs typeface="Proxima Nova"/>
                <a:sym typeface="Proxima Nova"/>
              </a:rPr>
              <a:t>Depression Levels</a:t>
            </a:r>
            <a:endParaRPr i="0" sz="1100" u="none" cap="none" strike="noStrike">
              <a:solidFill>
                <a:srgbClr val="091D68"/>
              </a:solidFill>
              <a:highlight>
                <a:srgbClr val="FFFFFF"/>
              </a:highlight>
              <a:latin typeface="Proxima Nova"/>
              <a:ea typeface="Proxima Nova"/>
              <a:cs typeface="Proxima Nova"/>
              <a:sym typeface="Proxima Nova"/>
            </a:endParaRPr>
          </a:p>
        </p:txBody>
      </p:sp>
      <p:pic>
        <p:nvPicPr>
          <p:cNvPr id="152" name="Google Shape;152;p45"/>
          <p:cNvPicPr preferRelativeResize="0"/>
          <p:nvPr/>
        </p:nvPicPr>
        <p:blipFill rotWithShape="1">
          <a:blip r:embed="rId7">
            <a:alphaModFix/>
          </a:blip>
          <a:srcRect b="0" l="0" r="0" t="0"/>
          <a:stretch/>
        </p:blipFill>
        <p:spPr>
          <a:xfrm>
            <a:off x="4341635" y="3671463"/>
            <a:ext cx="1390253" cy="1177380"/>
          </a:xfrm>
          <a:prstGeom prst="rect">
            <a:avLst/>
          </a:prstGeom>
          <a:noFill/>
          <a:ln>
            <a:noFill/>
          </a:ln>
          <a:effectLst>
            <a:outerShdw blurRad="57150" rotWithShape="0" algn="bl" dir="5400000" dist="19050">
              <a:srgbClr val="CCCCCC">
                <a:alpha val="49800"/>
              </a:srgbClr>
            </a:outerShdw>
          </a:effectLst>
        </p:spPr>
      </p:pic>
      <p:sp>
        <p:nvSpPr>
          <p:cNvPr id="153" name="Google Shape;153;p45"/>
          <p:cNvSpPr txBox="1"/>
          <p:nvPr/>
        </p:nvSpPr>
        <p:spPr>
          <a:xfrm>
            <a:off x="4430212" y="3814547"/>
            <a:ext cx="1212900" cy="819300"/>
          </a:xfrm>
          <a:prstGeom prst="rect">
            <a:avLst/>
          </a:prstGeom>
          <a:noFill/>
          <a:ln>
            <a:noFill/>
          </a:ln>
        </p:spPr>
        <p:txBody>
          <a:bodyPr anchorCtr="0" anchor="t" bIns="60950" lIns="60950" spcFirstLastPara="1" rIns="60950" wrap="square" tIns="60950">
            <a:no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rgbClr val="19AEF6"/>
                </a:solidFill>
                <a:highlight>
                  <a:srgbClr val="FFFFFF"/>
                </a:highlight>
                <a:latin typeface="Proxima Nova"/>
                <a:ea typeface="Proxima Nova"/>
                <a:cs typeface="Proxima Nova"/>
                <a:sym typeface="Proxima Nova"/>
              </a:rPr>
              <a:t>2x</a:t>
            </a:r>
            <a:endParaRPr b="1" i="0" sz="1500" u="none" cap="none" strike="noStrike">
              <a:solidFill>
                <a:srgbClr val="19AEF6"/>
              </a:solidFill>
              <a:highlight>
                <a:srgbClr val="FFFFFF"/>
              </a:highlight>
              <a:latin typeface="Proxima Nova"/>
              <a:ea typeface="Proxima Nova"/>
              <a:cs typeface="Proxima Nova"/>
              <a:sym typeface="Proxima Nova"/>
            </a:endParaRPr>
          </a:p>
          <a:p>
            <a:pPr indent="0" lvl="0" marL="0" marR="0" rtl="0" algn="ctr">
              <a:lnSpc>
                <a:spcPct val="100000"/>
              </a:lnSpc>
              <a:spcBef>
                <a:spcPts val="0"/>
              </a:spcBef>
              <a:spcAft>
                <a:spcPts val="0"/>
              </a:spcAft>
              <a:buClr>
                <a:srgbClr val="000000"/>
              </a:buClr>
              <a:buSzPts val="1000"/>
              <a:buFont typeface="Arial"/>
              <a:buNone/>
            </a:pPr>
            <a:r>
              <a:rPr i="0" lang="en-US" sz="1100" u="none" cap="none" strike="noStrike">
                <a:solidFill>
                  <a:srgbClr val="091D68"/>
                </a:solidFill>
                <a:highlight>
                  <a:srgbClr val="FFFFFF"/>
                </a:highlight>
                <a:latin typeface="Proxima Nova"/>
                <a:ea typeface="Proxima Nova"/>
                <a:cs typeface="Proxima Nova"/>
                <a:sym typeface="Proxima Nova"/>
              </a:rPr>
              <a:t>Stress</a:t>
            </a:r>
            <a:endParaRPr i="0" sz="1100" u="none" cap="none" strike="noStrike">
              <a:solidFill>
                <a:srgbClr val="091D68"/>
              </a:solidFill>
              <a:highlight>
                <a:srgbClr val="FFFFFF"/>
              </a:highlight>
              <a:latin typeface="Proxima Nova"/>
              <a:ea typeface="Proxima Nova"/>
              <a:cs typeface="Proxima Nova"/>
              <a:sym typeface="Proxima Nova"/>
            </a:endParaRPr>
          </a:p>
          <a:p>
            <a:pPr indent="0" lvl="0" marL="0" marR="0" rtl="0" algn="ctr">
              <a:lnSpc>
                <a:spcPct val="100000"/>
              </a:lnSpc>
              <a:spcBef>
                <a:spcPts val="0"/>
              </a:spcBef>
              <a:spcAft>
                <a:spcPts val="0"/>
              </a:spcAft>
              <a:buClr>
                <a:srgbClr val="000000"/>
              </a:buClr>
              <a:buSzPts val="1000"/>
              <a:buFont typeface="Arial"/>
              <a:buNone/>
            </a:pPr>
            <a:r>
              <a:rPr i="0" lang="en-US" sz="1100" u="none" cap="none" strike="noStrike">
                <a:solidFill>
                  <a:srgbClr val="091D68"/>
                </a:solidFill>
                <a:highlight>
                  <a:srgbClr val="FFFFFF"/>
                </a:highlight>
                <a:latin typeface="Proxima Nova"/>
                <a:ea typeface="Proxima Nova"/>
                <a:cs typeface="Proxima Nova"/>
                <a:sym typeface="Proxima Nova"/>
              </a:rPr>
              <a:t>Levels</a:t>
            </a:r>
            <a:endParaRPr i="0" sz="1100" u="none" cap="none" strike="noStrike">
              <a:solidFill>
                <a:srgbClr val="091D68"/>
              </a:solidFill>
              <a:highlight>
                <a:srgbClr val="FFFFFF"/>
              </a:highlight>
              <a:latin typeface="Proxima Nova"/>
              <a:ea typeface="Proxima Nova"/>
              <a:cs typeface="Proxima Nova"/>
              <a:sym typeface="Proxima Nova"/>
            </a:endParaRPr>
          </a:p>
        </p:txBody>
      </p:sp>
      <p:sp>
        <p:nvSpPr>
          <p:cNvPr id="154" name="Google Shape;154;p45"/>
          <p:cNvSpPr txBox="1"/>
          <p:nvPr/>
        </p:nvSpPr>
        <p:spPr>
          <a:xfrm>
            <a:off x="967767" y="3144328"/>
            <a:ext cx="2783700" cy="435600"/>
          </a:xfrm>
          <a:prstGeom prst="rect">
            <a:avLst/>
          </a:prstGeom>
          <a:noFill/>
          <a:ln>
            <a:noFill/>
          </a:ln>
        </p:spPr>
        <p:txBody>
          <a:bodyPr anchorCtr="0" anchor="t" bIns="60950" lIns="60950" spcFirstLastPara="1" rIns="60950" wrap="square" tIns="60950">
            <a:noAutofit/>
          </a:bodyPr>
          <a:lstStyle/>
          <a:p>
            <a:pPr indent="0" lvl="0" marL="0" marR="0" rtl="0" algn="l">
              <a:lnSpc>
                <a:spcPct val="100000"/>
              </a:lnSpc>
              <a:spcBef>
                <a:spcPts val="0"/>
              </a:spcBef>
              <a:spcAft>
                <a:spcPts val="0"/>
              </a:spcAft>
              <a:buClr>
                <a:srgbClr val="000000"/>
              </a:buClr>
              <a:buSzPts val="1600"/>
              <a:buFont typeface="Arial"/>
              <a:buNone/>
            </a:pPr>
            <a:r>
              <a:rPr b="1" lang="en-US" sz="1600">
                <a:solidFill>
                  <a:srgbClr val="333333"/>
                </a:solidFill>
                <a:latin typeface="Proxima Nova"/>
                <a:ea typeface="Proxima Nova"/>
                <a:cs typeface="Proxima Nova"/>
                <a:sym typeface="Proxima Nova"/>
              </a:rPr>
              <a:t>During COVID-19:</a:t>
            </a:r>
            <a:endParaRPr b="1" i="0" sz="1600" u="none" cap="none" strike="noStrike">
              <a:solidFill>
                <a:srgbClr val="333333"/>
              </a:solidFill>
              <a:latin typeface="Proxima Nova"/>
              <a:ea typeface="Proxima Nova"/>
              <a:cs typeface="Proxima Nova"/>
              <a:sym typeface="Proxima Nova"/>
            </a:endParaRPr>
          </a:p>
        </p:txBody>
      </p:sp>
      <p:pic>
        <p:nvPicPr>
          <p:cNvPr id="155" name="Google Shape;155;p45"/>
          <p:cNvPicPr preferRelativeResize="0"/>
          <p:nvPr/>
        </p:nvPicPr>
        <p:blipFill>
          <a:blip r:embed="rId8">
            <a:alphaModFix/>
          </a:blip>
          <a:stretch>
            <a:fillRect/>
          </a:stretch>
        </p:blipFill>
        <p:spPr>
          <a:xfrm>
            <a:off x="6675925" y="2032100"/>
            <a:ext cx="4709176" cy="44561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pic>
        <p:nvPicPr>
          <p:cNvPr descr="A view of the earth from space&#10;&#10;Description automatically generated with low confidence" id="160" name="Google Shape;160;p46"/>
          <p:cNvPicPr preferRelativeResize="0"/>
          <p:nvPr/>
        </p:nvPicPr>
        <p:blipFill rotWithShape="1">
          <a:blip r:embed="rId3">
            <a:alphaModFix/>
          </a:blip>
          <a:srcRect b="0" l="0" r="0" t="0"/>
          <a:stretch/>
        </p:blipFill>
        <p:spPr>
          <a:xfrm>
            <a:off x="1584251" y="159775"/>
            <a:ext cx="10607749" cy="6698226"/>
          </a:xfrm>
          <a:prstGeom prst="rect">
            <a:avLst/>
          </a:prstGeom>
          <a:noFill/>
          <a:ln>
            <a:noFill/>
          </a:ln>
        </p:spPr>
      </p:pic>
      <p:sp>
        <p:nvSpPr>
          <p:cNvPr id="161" name="Google Shape;161;p46"/>
          <p:cNvSpPr txBox="1"/>
          <p:nvPr/>
        </p:nvSpPr>
        <p:spPr>
          <a:xfrm>
            <a:off x="1984602" y="1584225"/>
            <a:ext cx="7590000" cy="485700"/>
          </a:xfrm>
          <a:prstGeom prst="rect">
            <a:avLst/>
          </a:prstGeom>
          <a:noFill/>
          <a:ln>
            <a:noFill/>
          </a:ln>
        </p:spPr>
        <p:txBody>
          <a:bodyPr anchorCtr="0" anchor="t" bIns="30475" lIns="60950" spcFirstLastPara="1" rIns="60950" wrap="square" tIns="30475">
            <a:noAutofit/>
          </a:bodyPr>
          <a:lstStyle/>
          <a:p>
            <a:pPr indent="0" lvl="0" marL="0" rtl="0" algn="ctr">
              <a:lnSpc>
                <a:spcPct val="90000"/>
              </a:lnSpc>
              <a:spcBef>
                <a:spcPts val="0"/>
              </a:spcBef>
              <a:spcAft>
                <a:spcPts val="0"/>
              </a:spcAft>
              <a:buNone/>
            </a:pPr>
            <a:r>
              <a:rPr b="1" lang="en-US" sz="4500">
                <a:solidFill>
                  <a:srgbClr val="333333"/>
                </a:solidFill>
                <a:latin typeface="Proxima Nova"/>
                <a:ea typeface="Proxima Nova"/>
                <a:cs typeface="Proxima Nova"/>
                <a:sym typeface="Proxima Nova"/>
              </a:rPr>
              <a:t>Starling’s Therapy Results</a:t>
            </a:r>
            <a:r>
              <a:rPr b="1" lang="en-US" sz="4500">
                <a:solidFill>
                  <a:srgbClr val="333333"/>
                </a:solidFill>
                <a:latin typeface="Proxima Nova"/>
                <a:ea typeface="Proxima Nova"/>
                <a:cs typeface="Proxima Nova"/>
                <a:sym typeface="Proxima Nova"/>
              </a:rPr>
              <a:t> </a:t>
            </a:r>
            <a:endParaRPr b="1" sz="4500">
              <a:solidFill>
                <a:srgbClr val="333333"/>
              </a:solidFill>
              <a:latin typeface="Proxima Nova"/>
              <a:ea typeface="Proxima Nova"/>
              <a:cs typeface="Proxima Nova"/>
              <a:sym typeface="Proxima Nova"/>
            </a:endParaRPr>
          </a:p>
        </p:txBody>
      </p:sp>
      <p:grpSp>
        <p:nvGrpSpPr>
          <p:cNvPr id="162" name="Google Shape;162;p46"/>
          <p:cNvGrpSpPr/>
          <p:nvPr/>
        </p:nvGrpSpPr>
        <p:grpSpPr>
          <a:xfrm>
            <a:off x="3108323" y="2847057"/>
            <a:ext cx="2429389" cy="2057409"/>
            <a:chOff x="388475" y="1318001"/>
            <a:chExt cx="2801095" cy="2372200"/>
          </a:xfrm>
        </p:grpSpPr>
        <p:pic>
          <p:nvPicPr>
            <p:cNvPr id="163" name="Google Shape;163;p46"/>
            <p:cNvPicPr preferRelativeResize="0"/>
            <p:nvPr/>
          </p:nvPicPr>
          <p:blipFill rotWithShape="1">
            <a:blip r:embed="rId4">
              <a:alphaModFix/>
            </a:blip>
            <a:srcRect b="0" l="0" r="0" t="0"/>
            <a:stretch/>
          </p:blipFill>
          <p:spPr>
            <a:xfrm>
              <a:off x="388475" y="1318001"/>
              <a:ext cx="2801095" cy="2372200"/>
            </a:xfrm>
            <a:prstGeom prst="rect">
              <a:avLst/>
            </a:prstGeom>
            <a:noFill/>
            <a:ln>
              <a:noFill/>
            </a:ln>
          </p:spPr>
        </p:pic>
        <p:sp>
          <p:nvSpPr>
            <p:cNvPr id="164" name="Google Shape;164;p46"/>
            <p:cNvSpPr txBox="1"/>
            <p:nvPr/>
          </p:nvSpPr>
          <p:spPr>
            <a:xfrm>
              <a:off x="664175" y="2265475"/>
              <a:ext cx="2249700" cy="894900"/>
            </a:xfrm>
            <a:prstGeom prst="rect">
              <a:avLst/>
            </a:prstGeom>
            <a:noFill/>
            <a:ln>
              <a:noFill/>
            </a:ln>
          </p:spPr>
          <p:txBody>
            <a:bodyPr anchorCtr="0" anchor="t" bIns="60950" lIns="60950" spcFirstLastPara="1" rIns="60950" wrap="square" tIns="60950">
              <a:noAutofit/>
            </a:bodyPr>
            <a:lstStyle/>
            <a:p>
              <a:pPr indent="0" lvl="0" marL="0" marR="0" rtl="0" algn="ctr">
                <a:lnSpc>
                  <a:spcPct val="100000"/>
                </a:lnSpc>
                <a:spcBef>
                  <a:spcPts val="0"/>
                </a:spcBef>
                <a:spcAft>
                  <a:spcPts val="0"/>
                </a:spcAft>
                <a:buClr>
                  <a:srgbClr val="000000"/>
                </a:buClr>
                <a:buSzPts val="1200"/>
                <a:buFont typeface="Arial"/>
                <a:buNone/>
              </a:pPr>
              <a:r>
                <a:rPr lang="en-US" sz="1200">
                  <a:solidFill>
                    <a:srgbClr val="333333"/>
                  </a:solidFill>
                  <a:highlight>
                    <a:srgbClr val="FFFFFF"/>
                  </a:highlight>
                  <a:latin typeface="Proxima Nova"/>
                  <a:ea typeface="Proxima Nova"/>
                  <a:cs typeface="Proxima Nova"/>
                  <a:sym typeface="Proxima Nova"/>
                </a:rPr>
                <a:t>Depression scores improvement</a:t>
              </a:r>
              <a:endParaRPr i="0" sz="1200" u="none" cap="none" strike="noStrike">
                <a:solidFill>
                  <a:srgbClr val="333333"/>
                </a:solidFill>
                <a:highlight>
                  <a:srgbClr val="FFFFFF"/>
                </a:highlight>
                <a:latin typeface="Proxima Nova"/>
                <a:ea typeface="Proxima Nova"/>
                <a:cs typeface="Proxima Nova"/>
                <a:sym typeface="Proxima Nova"/>
              </a:endParaRPr>
            </a:p>
          </p:txBody>
        </p:sp>
        <p:pic>
          <p:nvPicPr>
            <p:cNvPr id="165" name="Google Shape;165;p46"/>
            <p:cNvPicPr preferRelativeResize="0"/>
            <p:nvPr/>
          </p:nvPicPr>
          <p:blipFill rotWithShape="1">
            <a:blip r:embed="rId5">
              <a:alphaModFix/>
            </a:blip>
            <a:srcRect b="0" l="0" r="0" t="0"/>
            <a:stretch/>
          </p:blipFill>
          <p:spPr>
            <a:xfrm>
              <a:off x="854800" y="1834452"/>
              <a:ext cx="717698" cy="383676"/>
            </a:xfrm>
            <a:prstGeom prst="rect">
              <a:avLst/>
            </a:prstGeom>
            <a:noFill/>
            <a:ln>
              <a:noFill/>
            </a:ln>
          </p:spPr>
        </p:pic>
        <p:sp>
          <p:nvSpPr>
            <p:cNvPr id="166" name="Google Shape;166;p46"/>
            <p:cNvSpPr txBox="1"/>
            <p:nvPr/>
          </p:nvSpPr>
          <p:spPr>
            <a:xfrm>
              <a:off x="1654500" y="1610750"/>
              <a:ext cx="1252500" cy="641100"/>
            </a:xfrm>
            <a:prstGeom prst="rect">
              <a:avLst/>
            </a:prstGeom>
            <a:noFill/>
            <a:ln>
              <a:noFill/>
            </a:ln>
          </p:spPr>
          <p:txBody>
            <a:bodyPr anchorCtr="0" anchor="t" bIns="60950" lIns="60950" spcFirstLastPara="1" rIns="60950" wrap="square" tIns="60950">
              <a:noAutofit/>
            </a:bodyPr>
            <a:lstStyle/>
            <a:p>
              <a:pPr indent="0" lvl="0" marL="0" marR="0" rtl="0" algn="l">
                <a:lnSpc>
                  <a:spcPct val="100000"/>
                </a:lnSpc>
                <a:spcBef>
                  <a:spcPts val="0"/>
                </a:spcBef>
                <a:spcAft>
                  <a:spcPts val="0"/>
                </a:spcAft>
                <a:buClr>
                  <a:srgbClr val="000000"/>
                </a:buClr>
                <a:buSzPts val="2700"/>
                <a:buFont typeface="Arial"/>
                <a:buNone/>
              </a:pPr>
              <a:r>
                <a:rPr lang="en-US" sz="2700">
                  <a:solidFill>
                    <a:srgbClr val="333333"/>
                  </a:solidFill>
                  <a:latin typeface="Proxima Nova Semibold"/>
                  <a:ea typeface="Proxima Nova Semibold"/>
                  <a:cs typeface="Proxima Nova Semibold"/>
                  <a:sym typeface="Proxima Nova Semibold"/>
                </a:rPr>
                <a:t>67</a:t>
              </a:r>
              <a:r>
                <a:rPr i="0" lang="en-US" sz="2700" u="none" cap="none" strike="noStrike">
                  <a:solidFill>
                    <a:srgbClr val="333333"/>
                  </a:solidFill>
                  <a:latin typeface="Proxima Nova Semibold"/>
                  <a:ea typeface="Proxima Nova Semibold"/>
                  <a:cs typeface="Proxima Nova Semibold"/>
                  <a:sym typeface="Proxima Nova Semibold"/>
                </a:rPr>
                <a:t>%</a:t>
              </a:r>
              <a:endParaRPr i="0" sz="2700" u="none" cap="none" strike="noStrike">
                <a:solidFill>
                  <a:srgbClr val="333333"/>
                </a:solidFill>
                <a:latin typeface="Proxima Nova Semibold"/>
                <a:ea typeface="Proxima Nova Semibold"/>
                <a:cs typeface="Proxima Nova Semibold"/>
                <a:sym typeface="Proxima Nova Semibold"/>
              </a:endParaRPr>
            </a:p>
          </p:txBody>
        </p:sp>
      </p:grpSp>
      <p:grpSp>
        <p:nvGrpSpPr>
          <p:cNvPr id="167" name="Google Shape;167;p46"/>
          <p:cNvGrpSpPr/>
          <p:nvPr/>
        </p:nvGrpSpPr>
        <p:grpSpPr>
          <a:xfrm>
            <a:off x="5914486" y="2847397"/>
            <a:ext cx="2429389" cy="2057409"/>
            <a:chOff x="5511949" y="1329679"/>
            <a:chExt cx="2801095" cy="2372200"/>
          </a:xfrm>
        </p:grpSpPr>
        <p:pic>
          <p:nvPicPr>
            <p:cNvPr id="168" name="Google Shape;168;p46"/>
            <p:cNvPicPr preferRelativeResize="0"/>
            <p:nvPr/>
          </p:nvPicPr>
          <p:blipFill rotWithShape="1">
            <a:blip r:embed="rId4">
              <a:alphaModFix/>
            </a:blip>
            <a:srcRect b="0" l="0" r="0" t="0"/>
            <a:stretch/>
          </p:blipFill>
          <p:spPr>
            <a:xfrm>
              <a:off x="5511949" y="1329679"/>
              <a:ext cx="2801095" cy="2372200"/>
            </a:xfrm>
            <a:prstGeom prst="rect">
              <a:avLst/>
            </a:prstGeom>
            <a:noFill/>
            <a:ln>
              <a:noFill/>
            </a:ln>
          </p:spPr>
        </p:pic>
        <p:pic>
          <p:nvPicPr>
            <p:cNvPr id="169" name="Google Shape;169;p46"/>
            <p:cNvPicPr preferRelativeResize="0"/>
            <p:nvPr/>
          </p:nvPicPr>
          <p:blipFill rotWithShape="1">
            <a:blip r:embed="rId6">
              <a:alphaModFix/>
            </a:blip>
            <a:srcRect b="0" l="0" r="0" t="0"/>
            <a:stretch/>
          </p:blipFill>
          <p:spPr>
            <a:xfrm>
              <a:off x="6194179" y="1672396"/>
              <a:ext cx="447043" cy="517833"/>
            </a:xfrm>
            <a:prstGeom prst="rect">
              <a:avLst/>
            </a:prstGeom>
            <a:noFill/>
            <a:ln>
              <a:noFill/>
            </a:ln>
          </p:spPr>
        </p:pic>
        <p:sp>
          <p:nvSpPr>
            <p:cNvPr id="170" name="Google Shape;170;p46"/>
            <p:cNvSpPr txBox="1"/>
            <p:nvPr/>
          </p:nvSpPr>
          <p:spPr>
            <a:xfrm>
              <a:off x="6771113" y="1610760"/>
              <a:ext cx="1252500" cy="641100"/>
            </a:xfrm>
            <a:prstGeom prst="rect">
              <a:avLst/>
            </a:prstGeom>
            <a:noFill/>
            <a:ln>
              <a:noFill/>
            </a:ln>
          </p:spPr>
          <p:txBody>
            <a:bodyPr anchorCtr="0" anchor="t" bIns="60950" lIns="60950" spcFirstLastPara="1" rIns="60950" wrap="square" tIns="60950">
              <a:noAutofit/>
            </a:bodyPr>
            <a:lstStyle/>
            <a:p>
              <a:pPr indent="0" lvl="0" marL="0" marR="0" rtl="0" algn="l">
                <a:lnSpc>
                  <a:spcPct val="100000"/>
                </a:lnSpc>
                <a:spcBef>
                  <a:spcPts val="0"/>
                </a:spcBef>
                <a:spcAft>
                  <a:spcPts val="0"/>
                </a:spcAft>
                <a:buClr>
                  <a:srgbClr val="000000"/>
                </a:buClr>
                <a:buSzPts val="2700"/>
                <a:buFont typeface="Arial"/>
                <a:buNone/>
              </a:pPr>
              <a:r>
                <a:rPr lang="en-US" sz="2700">
                  <a:solidFill>
                    <a:srgbClr val="333333"/>
                  </a:solidFill>
                  <a:latin typeface="Proxima Nova Semibold"/>
                  <a:ea typeface="Proxima Nova Semibold"/>
                  <a:cs typeface="Proxima Nova Semibold"/>
                  <a:sym typeface="Proxima Nova Semibold"/>
                </a:rPr>
                <a:t>64%</a:t>
              </a:r>
              <a:endParaRPr i="0" sz="2700" u="none" cap="none" strike="noStrike">
                <a:solidFill>
                  <a:srgbClr val="333333"/>
                </a:solidFill>
                <a:latin typeface="Proxima Nova Semibold"/>
                <a:ea typeface="Proxima Nova Semibold"/>
                <a:cs typeface="Proxima Nova Semibold"/>
                <a:sym typeface="Proxima Nova Semibold"/>
              </a:endParaRPr>
            </a:p>
          </p:txBody>
        </p:sp>
        <p:sp>
          <p:nvSpPr>
            <p:cNvPr id="171" name="Google Shape;171;p46"/>
            <p:cNvSpPr txBox="1"/>
            <p:nvPr/>
          </p:nvSpPr>
          <p:spPr>
            <a:xfrm>
              <a:off x="5849774" y="2413092"/>
              <a:ext cx="2249700" cy="894900"/>
            </a:xfrm>
            <a:prstGeom prst="rect">
              <a:avLst/>
            </a:prstGeom>
            <a:noFill/>
            <a:ln>
              <a:noFill/>
            </a:ln>
          </p:spPr>
          <p:txBody>
            <a:bodyPr anchorCtr="0" anchor="t" bIns="60950" lIns="60950" spcFirstLastPara="1" rIns="60950" wrap="square" tIns="60950">
              <a:noAutofit/>
            </a:bodyPr>
            <a:lstStyle/>
            <a:p>
              <a:pPr indent="0" lvl="0" marL="0" rtl="0" algn="ctr">
                <a:spcBef>
                  <a:spcPts val="0"/>
                </a:spcBef>
                <a:spcAft>
                  <a:spcPts val="0"/>
                </a:spcAft>
                <a:buClr>
                  <a:schemeClr val="dk1"/>
                </a:buClr>
                <a:buSzPts val="1200"/>
                <a:buFont typeface="Arial"/>
                <a:buNone/>
              </a:pPr>
              <a:r>
                <a:rPr lang="en-US" sz="1200">
                  <a:solidFill>
                    <a:srgbClr val="333333"/>
                  </a:solidFill>
                  <a:highlight>
                    <a:schemeClr val="lt1"/>
                  </a:highlight>
                  <a:latin typeface="Proxima Nova"/>
                  <a:ea typeface="Proxima Nova"/>
                  <a:cs typeface="Proxima Nova"/>
                  <a:sym typeface="Proxima Nova"/>
                </a:rPr>
                <a:t>Anxiety</a:t>
              </a:r>
              <a:r>
                <a:rPr lang="en-US" sz="1200">
                  <a:solidFill>
                    <a:srgbClr val="333333"/>
                  </a:solidFill>
                  <a:highlight>
                    <a:schemeClr val="lt1"/>
                  </a:highlight>
                  <a:latin typeface="Proxima Nova"/>
                  <a:ea typeface="Proxima Nova"/>
                  <a:cs typeface="Proxima Nova"/>
                  <a:sym typeface="Proxima Nova"/>
                </a:rPr>
                <a:t> scores improvement</a:t>
              </a:r>
              <a:endParaRPr sz="1200">
                <a:solidFill>
                  <a:srgbClr val="333333"/>
                </a:solidFill>
                <a:highlight>
                  <a:schemeClr val="lt1"/>
                </a:highlight>
                <a:latin typeface="Proxima Nova"/>
                <a:ea typeface="Proxima Nova"/>
                <a:cs typeface="Proxima Nova"/>
                <a:sym typeface="Proxima Nova"/>
              </a:endParaRPr>
            </a:p>
            <a:p>
              <a:pPr indent="0" lvl="0" marL="0" marR="0" rtl="0" algn="ctr">
                <a:lnSpc>
                  <a:spcPct val="100000"/>
                </a:lnSpc>
                <a:spcBef>
                  <a:spcPts val="0"/>
                </a:spcBef>
                <a:spcAft>
                  <a:spcPts val="0"/>
                </a:spcAft>
                <a:buClr>
                  <a:srgbClr val="000000"/>
                </a:buClr>
                <a:buSzPts val="1200"/>
                <a:buFont typeface="Arial"/>
                <a:buNone/>
              </a:pPr>
              <a:r>
                <a:t/>
              </a:r>
              <a:endParaRPr sz="1200">
                <a:solidFill>
                  <a:srgbClr val="333333"/>
                </a:solidFill>
                <a:highlight>
                  <a:srgbClr val="FFFFFF"/>
                </a:highlight>
                <a:latin typeface="Proxima Nova"/>
                <a:ea typeface="Proxima Nova"/>
                <a:cs typeface="Proxima Nova"/>
                <a:sym typeface="Proxima Nova"/>
              </a:endParaRPr>
            </a:p>
          </p:txBody>
        </p:sp>
      </p:grpSp>
      <p:grpSp>
        <p:nvGrpSpPr>
          <p:cNvPr id="172" name="Google Shape;172;p46"/>
          <p:cNvGrpSpPr/>
          <p:nvPr/>
        </p:nvGrpSpPr>
        <p:grpSpPr>
          <a:xfrm>
            <a:off x="8775313" y="2837497"/>
            <a:ext cx="2429389" cy="2057409"/>
            <a:chOff x="388475" y="3443676"/>
            <a:chExt cx="2801095" cy="2372200"/>
          </a:xfrm>
        </p:grpSpPr>
        <p:pic>
          <p:nvPicPr>
            <p:cNvPr id="173" name="Google Shape;173;p46"/>
            <p:cNvPicPr preferRelativeResize="0"/>
            <p:nvPr/>
          </p:nvPicPr>
          <p:blipFill rotWithShape="1">
            <a:blip r:embed="rId4">
              <a:alphaModFix/>
            </a:blip>
            <a:srcRect b="0" l="0" r="0" t="0"/>
            <a:stretch/>
          </p:blipFill>
          <p:spPr>
            <a:xfrm>
              <a:off x="388475" y="3443676"/>
              <a:ext cx="2801095" cy="2372200"/>
            </a:xfrm>
            <a:prstGeom prst="rect">
              <a:avLst/>
            </a:prstGeom>
            <a:noFill/>
            <a:ln>
              <a:noFill/>
            </a:ln>
          </p:spPr>
        </p:pic>
        <p:pic>
          <p:nvPicPr>
            <p:cNvPr id="174" name="Google Shape;174;p46"/>
            <p:cNvPicPr preferRelativeResize="0"/>
            <p:nvPr/>
          </p:nvPicPr>
          <p:blipFill rotWithShape="1">
            <a:blip r:embed="rId7">
              <a:alphaModFix/>
            </a:blip>
            <a:srcRect b="99" l="0" r="0" t="119"/>
            <a:stretch/>
          </p:blipFill>
          <p:spPr>
            <a:xfrm>
              <a:off x="1019775" y="3908505"/>
              <a:ext cx="634737" cy="517825"/>
            </a:xfrm>
            <a:prstGeom prst="rect">
              <a:avLst/>
            </a:prstGeom>
            <a:noFill/>
            <a:ln>
              <a:noFill/>
            </a:ln>
          </p:spPr>
        </p:pic>
        <p:sp>
          <p:nvSpPr>
            <p:cNvPr id="175" name="Google Shape;175;p46"/>
            <p:cNvSpPr txBox="1"/>
            <p:nvPr/>
          </p:nvSpPr>
          <p:spPr>
            <a:xfrm>
              <a:off x="664175" y="4620457"/>
              <a:ext cx="2249700" cy="894900"/>
            </a:xfrm>
            <a:prstGeom prst="rect">
              <a:avLst/>
            </a:prstGeom>
            <a:noFill/>
            <a:ln>
              <a:noFill/>
            </a:ln>
          </p:spPr>
          <p:txBody>
            <a:bodyPr anchorCtr="0" anchor="t" bIns="60950" lIns="60950" spcFirstLastPara="1" rIns="60950" wrap="square" tIns="60950">
              <a:noAutofit/>
            </a:bodyPr>
            <a:lstStyle/>
            <a:p>
              <a:pPr indent="0" lvl="0" marL="0" marR="0" rtl="0" algn="ctr">
                <a:lnSpc>
                  <a:spcPct val="100000"/>
                </a:lnSpc>
                <a:spcBef>
                  <a:spcPts val="0"/>
                </a:spcBef>
                <a:spcAft>
                  <a:spcPts val="0"/>
                </a:spcAft>
                <a:buClr>
                  <a:srgbClr val="000000"/>
                </a:buClr>
                <a:buSzPts val="1200"/>
                <a:buFont typeface="Arial"/>
                <a:buNone/>
              </a:pPr>
              <a:r>
                <a:rPr lang="en-US" sz="1200">
                  <a:solidFill>
                    <a:srgbClr val="333333"/>
                  </a:solidFill>
                  <a:highlight>
                    <a:srgbClr val="FFFFFF"/>
                  </a:highlight>
                  <a:latin typeface="Proxima Nova"/>
                  <a:ea typeface="Proxima Nova"/>
                  <a:cs typeface="Proxima Nova"/>
                  <a:sym typeface="Proxima Nova"/>
                </a:rPr>
                <a:t>Cost of Starling compared to face-to-face</a:t>
              </a:r>
              <a:endParaRPr i="0" sz="1200" u="none" cap="none" strike="noStrike">
                <a:solidFill>
                  <a:srgbClr val="333333"/>
                </a:solidFill>
                <a:highlight>
                  <a:srgbClr val="FFFFFF"/>
                </a:highlight>
                <a:latin typeface="Proxima Nova"/>
                <a:ea typeface="Proxima Nova"/>
                <a:cs typeface="Proxima Nova"/>
                <a:sym typeface="Proxima Nova"/>
              </a:endParaRPr>
            </a:p>
          </p:txBody>
        </p:sp>
        <p:sp>
          <p:nvSpPr>
            <p:cNvPr id="176" name="Google Shape;176;p46"/>
            <p:cNvSpPr txBox="1"/>
            <p:nvPr/>
          </p:nvSpPr>
          <p:spPr>
            <a:xfrm>
              <a:off x="1716625" y="3730693"/>
              <a:ext cx="1252500" cy="641100"/>
            </a:xfrm>
            <a:prstGeom prst="rect">
              <a:avLst/>
            </a:prstGeom>
            <a:noFill/>
            <a:ln>
              <a:noFill/>
            </a:ln>
          </p:spPr>
          <p:txBody>
            <a:bodyPr anchorCtr="0" anchor="t" bIns="60950" lIns="60950" spcFirstLastPara="1" rIns="60950" wrap="square" tIns="60950">
              <a:noAutofit/>
            </a:bodyPr>
            <a:lstStyle/>
            <a:p>
              <a:pPr indent="0" lvl="0" marL="0" marR="0" rtl="0" algn="l">
                <a:lnSpc>
                  <a:spcPct val="100000"/>
                </a:lnSpc>
                <a:spcBef>
                  <a:spcPts val="0"/>
                </a:spcBef>
                <a:spcAft>
                  <a:spcPts val="0"/>
                </a:spcAft>
                <a:buClr>
                  <a:srgbClr val="000000"/>
                </a:buClr>
                <a:buSzPts val="2700"/>
                <a:buFont typeface="Arial"/>
                <a:buNone/>
              </a:pPr>
              <a:r>
                <a:rPr lang="en-US" sz="2700">
                  <a:solidFill>
                    <a:srgbClr val="333333"/>
                  </a:solidFill>
                  <a:latin typeface="Proxima Nova Semibold"/>
                  <a:ea typeface="Proxima Nova Semibold"/>
                  <a:cs typeface="Proxima Nova Semibold"/>
                  <a:sym typeface="Proxima Nova Semibold"/>
                </a:rPr>
                <a:t>1/10</a:t>
              </a:r>
              <a:endParaRPr i="0" sz="2700" u="none" cap="none" strike="noStrike">
                <a:solidFill>
                  <a:srgbClr val="333333"/>
                </a:solidFill>
                <a:latin typeface="Proxima Nova Semibold"/>
                <a:ea typeface="Proxima Nova Semibold"/>
                <a:cs typeface="Proxima Nova Semibold"/>
                <a:sym typeface="Proxima Nova Semibold"/>
              </a:endParaRPr>
            </a:p>
          </p:txBody>
        </p:sp>
      </p:grpSp>
      <p:sp>
        <p:nvSpPr>
          <p:cNvPr id="177" name="Google Shape;177;p46"/>
          <p:cNvSpPr txBox="1"/>
          <p:nvPr/>
        </p:nvSpPr>
        <p:spPr>
          <a:xfrm>
            <a:off x="987277" y="3345855"/>
            <a:ext cx="2171700" cy="1041000"/>
          </a:xfrm>
          <a:prstGeom prst="rect">
            <a:avLst/>
          </a:prstGeom>
          <a:noFill/>
          <a:ln>
            <a:noFill/>
          </a:ln>
        </p:spPr>
        <p:txBody>
          <a:bodyPr anchorCtr="0" anchor="t" bIns="30475" lIns="60950" spcFirstLastPara="1" rIns="60950" wrap="square" tIns="30475">
            <a:noAutofit/>
          </a:bodyPr>
          <a:lstStyle/>
          <a:p>
            <a:pPr indent="0" lvl="0" marL="0" marR="0" rtl="0" algn="l">
              <a:lnSpc>
                <a:spcPct val="100000"/>
              </a:lnSpc>
              <a:spcBef>
                <a:spcPts val="0"/>
              </a:spcBef>
              <a:spcAft>
                <a:spcPts val="0"/>
              </a:spcAft>
              <a:buClr>
                <a:srgbClr val="000000"/>
              </a:buClr>
              <a:buSzPts val="2400"/>
              <a:buFont typeface="Arial"/>
              <a:buNone/>
            </a:pPr>
            <a:r>
              <a:rPr b="1" i="0" lang="en-US" sz="1900" u="none" cap="none" strike="noStrike">
                <a:solidFill>
                  <a:srgbClr val="333333"/>
                </a:solidFill>
                <a:latin typeface="Proxima Nova"/>
                <a:ea typeface="Proxima Nova"/>
                <a:cs typeface="Proxima Nova"/>
                <a:sym typeface="Proxima Nova"/>
              </a:rPr>
              <a:t>Mental</a:t>
            </a:r>
            <a:endParaRPr i="0" sz="1900" u="none" cap="none" strike="noStrike">
              <a:solidFill>
                <a:srgbClr val="333333"/>
              </a:solidFill>
              <a:latin typeface="Proxima Nova"/>
              <a:ea typeface="Proxima Nova"/>
              <a:cs typeface="Proxima Nova"/>
              <a:sym typeface="Proxima Nova"/>
            </a:endParaRPr>
          </a:p>
          <a:p>
            <a:pPr indent="0" lvl="0" marL="0" marR="0" rtl="0" algn="l">
              <a:lnSpc>
                <a:spcPct val="100000"/>
              </a:lnSpc>
              <a:spcBef>
                <a:spcPts val="0"/>
              </a:spcBef>
              <a:spcAft>
                <a:spcPts val="0"/>
              </a:spcAft>
              <a:buClr>
                <a:srgbClr val="000000"/>
              </a:buClr>
              <a:buSzPts val="2400"/>
              <a:buFont typeface="Arial"/>
              <a:buNone/>
            </a:pPr>
            <a:r>
              <a:rPr b="1" i="0" lang="en-US" sz="1900" u="none" cap="none" strike="noStrike">
                <a:solidFill>
                  <a:srgbClr val="333333"/>
                </a:solidFill>
                <a:latin typeface="Proxima Nova"/>
                <a:ea typeface="Proxima Nova"/>
                <a:cs typeface="Proxima Nova"/>
                <a:sym typeface="Proxima Nova"/>
              </a:rPr>
              <a:t>Fitness</a:t>
            </a:r>
            <a:endParaRPr b="1" i="0" sz="1900" u="none" cap="none" strike="noStrike">
              <a:solidFill>
                <a:srgbClr val="333333"/>
              </a:solidFill>
              <a:latin typeface="Proxima Nova"/>
              <a:ea typeface="Proxima Nova"/>
              <a:cs typeface="Proxima Nova"/>
              <a:sym typeface="Proxima Nova"/>
            </a:endParaRPr>
          </a:p>
          <a:p>
            <a:pPr indent="0" lvl="0" marL="0" marR="0" rtl="0" algn="l">
              <a:lnSpc>
                <a:spcPct val="100000"/>
              </a:lnSpc>
              <a:spcBef>
                <a:spcPts val="0"/>
              </a:spcBef>
              <a:spcAft>
                <a:spcPts val="0"/>
              </a:spcAft>
              <a:buClr>
                <a:srgbClr val="000000"/>
              </a:buClr>
              <a:buSzPts val="2400"/>
              <a:buFont typeface="Arial"/>
              <a:buNone/>
            </a:pPr>
            <a:r>
              <a:rPr b="1" i="0" lang="en-US" sz="1900" u="none" cap="none" strike="noStrike">
                <a:solidFill>
                  <a:srgbClr val="333333"/>
                </a:solidFill>
                <a:latin typeface="Proxima Nova"/>
                <a:ea typeface="Proxima Nova"/>
                <a:cs typeface="Proxima Nova"/>
                <a:sym typeface="Proxima Nova"/>
              </a:rPr>
              <a:t>(“Stay at Work”) </a:t>
            </a:r>
            <a:endParaRPr b="1" i="0" sz="1900" u="none" cap="none" strike="noStrike">
              <a:solidFill>
                <a:srgbClr val="333333"/>
              </a:solidFill>
              <a:latin typeface="Proxima Nova"/>
              <a:ea typeface="Proxima Nova"/>
              <a:cs typeface="Proxima Nova"/>
              <a:sym typeface="Proxima Nova"/>
            </a:endParaRPr>
          </a:p>
        </p:txBody>
      </p:sp>
      <p:sp>
        <p:nvSpPr>
          <p:cNvPr id="178" name="Google Shape;178;p46"/>
          <p:cNvSpPr/>
          <p:nvPr/>
        </p:nvSpPr>
        <p:spPr>
          <a:xfrm>
            <a:off x="5489040" y="3787129"/>
            <a:ext cx="581100" cy="420300"/>
          </a:xfrm>
          <a:prstGeom prst="rightArrow">
            <a:avLst>
              <a:gd fmla="val 50000" name="adj1"/>
              <a:gd fmla="val 50000" name="adj2"/>
            </a:avLst>
          </a:prstGeom>
          <a:solidFill>
            <a:srgbClr val="FEB728"/>
          </a:solidFill>
          <a:ln cap="flat" cmpd="sng" w="25400">
            <a:solidFill>
              <a:srgbClr val="FEB728"/>
            </a:solidFill>
            <a:prstDash val="solid"/>
            <a:round/>
            <a:headEnd len="sm" w="sm" type="none"/>
            <a:tailEnd len="sm" w="sm" type="none"/>
          </a:ln>
        </p:spPr>
        <p:txBody>
          <a:bodyPr anchorCtr="0" anchor="ctr" bIns="30475" lIns="60950" spcFirstLastPara="1" rIns="60950" wrap="square" tIns="30475">
            <a:noAutofit/>
          </a:bodyPr>
          <a:lstStyle/>
          <a:p>
            <a:pPr indent="0" lvl="0" marL="0" marR="0" rtl="0" algn="ctr">
              <a:lnSpc>
                <a:spcPct val="100000"/>
              </a:lnSpc>
              <a:spcBef>
                <a:spcPts val="0"/>
              </a:spcBef>
              <a:spcAft>
                <a:spcPts val="0"/>
              </a:spcAft>
              <a:buClr>
                <a:srgbClr val="000000"/>
              </a:buClr>
              <a:buSzPts val="900"/>
              <a:buFont typeface="Arial"/>
              <a:buNone/>
            </a:pPr>
            <a:r>
              <a:t/>
            </a:r>
            <a:endParaRPr b="0" i="0" sz="900" u="none" cap="none" strike="noStrike">
              <a:solidFill>
                <a:srgbClr val="FFFFFF"/>
              </a:solidFill>
              <a:latin typeface="Arial"/>
              <a:ea typeface="Arial"/>
              <a:cs typeface="Arial"/>
              <a:sym typeface="Arial"/>
            </a:endParaRPr>
          </a:p>
        </p:txBody>
      </p:sp>
      <p:sp>
        <p:nvSpPr>
          <p:cNvPr id="179" name="Google Shape;179;p46"/>
          <p:cNvSpPr/>
          <p:nvPr/>
        </p:nvSpPr>
        <p:spPr>
          <a:xfrm>
            <a:off x="8296564" y="3792416"/>
            <a:ext cx="581100" cy="420300"/>
          </a:xfrm>
          <a:prstGeom prst="rightArrow">
            <a:avLst>
              <a:gd fmla="val 50000" name="adj1"/>
              <a:gd fmla="val 50000" name="adj2"/>
            </a:avLst>
          </a:prstGeom>
          <a:solidFill>
            <a:srgbClr val="FEB728"/>
          </a:solidFill>
          <a:ln cap="flat" cmpd="sng" w="25400">
            <a:solidFill>
              <a:srgbClr val="FEB728"/>
            </a:solidFill>
            <a:prstDash val="solid"/>
            <a:round/>
            <a:headEnd len="sm" w="sm" type="none"/>
            <a:tailEnd len="sm" w="sm" type="none"/>
          </a:ln>
        </p:spPr>
        <p:txBody>
          <a:bodyPr anchorCtr="0" anchor="ctr" bIns="30475" lIns="60950" spcFirstLastPara="1" rIns="60950" wrap="square" tIns="30475">
            <a:noAutofit/>
          </a:bodyPr>
          <a:lstStyle/>
          <a:p>
            <a:pPr indent="0" lvl="0" marL="0" marR="0" rtl="0" algn="ctr">
              <a:lnSpc>
                <a:spcPct val="100000"/>
              </a:lnSpc>
              <a:spcBef>
                <a:spcPts val="0"/>
              </a:spcBef>
              <a:spcAft>
                <a:spcPts val="0"/>
              </a:spcAft>
              <a:buClr>
                <a:srgbClr val="000000"/>
              </a:buClr>
              <a:buSzPts val="900"/>
              <a:buFont typeface="Arial"/>
              <a:buNone/>
            </a:pPr>
            <a:r>
              <a:t/>
            </a:r>
            <a:endParaRPr b="0" i="0" sz="900" u="none" cap="none" strike="noStrike">
              <a:solidFill>
                <a:srgbClr val="FFFFFF"/>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47"/>
          <p:cNvSpPr txBox="1"/>
          <p:nvPr/>
        </p:nvSpPr>
        <p:spPr>
          <a:xfrm>
            <a:off x="6378275" y="1864675"/>
            <a:ext cx="5371500" cy="694500"/>
          </a:xfrm>
          <a:prstGeom prst="rect">
            <a:avLst/>
          </a:prstGeom>
          <a:noFill/>
          <a:ln>
            <a:noFill/>
          </a:ln>
        </p:spPr>
        <p:txBody>
          <a:bodyPr anchorCtr="0" anchor="t" bIns="0" lIns="0" spcFirstLastPara="1" rIns="0" wrap="square" tIns="0">
            <a:noAutofit/>
          </a:bodyPr>
          <a:lstStyle/>
          <a:p>
            <a:pPr indent="0" lvl="0" marL="0" marR="0" rtl="0" algn="l">
              <a:lnSpc>
                <a:spcPct val="131000"/>
              </a:lnSpc>
              <a:spcBef>
                <a:spcPts val="0"/>
              </a:spcBef>
              <a:spcAft>
                <a:spcPts val="0"/>
              </a:spcAft>
              <a:buNone/>
            </a:pPr>
            <a:r>
              <a:rPr b="1" lang="en-US" sz="3300">
                <a:solidFill>
                  <a:schemeClr val="lt1"/>
                </a:solidFill>
                <a:latin typeface="Proxima Nova"/>
                <a:ea typeface="Proxima Nova"/>
                <a:cs typeface="Proxima Nova"/>
                <a:sym typeface="Proxima Nova"/>
              </a:rPr>
              <a:t>How does Starling work?</a:t>
            </a:r>
            <a:endParaRPr b="1" sz="300">
              <a:solidFill>
                <a:schemeClr val="lt1"/>
              </a:solidFill>
              <a:latin typeface="Proxima Nova"/>
              <a:ea typeface="Proxima Nova"/>
              <a:cs typeface="Proxima Nova"/>
              <a:sym typeface="Proxima Nova"/>
            </a:endParaRPr>
          </a:p>
        </p:txBody>
      </p:sp>
      <p:pic>
        <p:nvPicPr>
          <p:cNvPr id="185" name="Google Shape;185;p47"/>
          <p:cNvPicPr preferRelativeResize="0"/>
          <p:nvPr/>
        </p:nvPicPr>
        <p:blipFill rotWithShape="1">
          <a:blip r:embed="rId3">
            <a:alphaModFix/>
          </a:blip>
          <a:srcRect b="0" l="0" r="0" t="0"/>
          <a:stretch/>
        </p:blipFill>
        <p:spPr>
          <a:xfrm>
            <a:off x="-108333" y="1163800"/>
            <a:ext cx="6188570" cy="5711117"/>
          </a:xfrm>
          <a:prstGeom prst="rect">
            <a:avLst/>
          </a:prstGeom>
          <a:noFill/>
          <a:ln>
            <a:noFill/>
          </a:ln>
        </p:spPr>
      </p:pic>
      <p:sp>
        <p:nvSpPr>
          <p:cNvPr id="186" name="Google Shape;186;p47"/>
          <p:cNvSpPr txBox="1"/>
          <p:nvPr/>
        </p:nvSpPr>
        <p:spPr>
          <a:xfrm>
            <a:off x="6378275" y="2733830"/>
            <a:ext cx="5067900" cy="25092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None/>
            </a:pPr>
            <a:r>
              <a:rPr lang="en-US" sz="2300">
                <a:solidFill>
                  <a:srgbClr val="F8F8F8"/>
                </a:solidFill>
                <a:latin typeface="Proxima Nova"/>
                <a:ea typeface="Proxima Nova"/>
                <a:cs typeface="Proxima Nova"/>
                <a:sym typeface="Proxima Nova"/>
              </a:rPr>
              <a:t>Starling Minds delivers </a:t>
            </a:r>
            <a:r>
              <a:rPr b="1" lang="en-US" sz="2300" u="sng">
                <a:solidFill>
                  <a:schemeClr val="lt1"/>
                </a:solidFill>
                <a:latin typeface="Proxima Nova"/>
                <a:ea typeface="Proxima Nova"/>
                <a:cs typeface="Proxima Nova"/>
                <a:sym typeface="Proxima Nova"/>
              </a:rPr>
              <a:t>immediate</a:t>
            </a:r>
            <a:r>
              <a:rPr lang="en-US" sz="2300">
                <a:solidFill>
                  <a:schemeClr val="lt1"/>
                </a:solidFill>
                <a:latin typeface="Proxima Nova"/>
                <a:ea typeface="Proxima Nova"/>
                <a:cs typeface="Proxima Nova"/>
                <a:sym typeface="Proxima Nova"/>
              </a:rPr>
              <a:t>, </a:t>
            </a:r>
            <a:r>
              <a:rPr b="1" lang="en-US" sz="2300" u="sng">
                <a:solidFill>
                  <a:schemeClr val="lt1"/>
                </a:solidFill>
                <a:latin typeface="Proxima Nova"/>
                <a:ea typeface="Proxima Nova"/>
                <a:cs typeface="Proxima Nova"/>
                <a:sym typeface="Proxima Nova"/>
              </a:rPr>
              <a:t>unlimited</a:t>
            </a:r>
            <a:r>
              <a:rPr lang="en-US" sz="2300">
                <a:solidFill>
                  <a:schemeClr val="lt1"/>
                </a:solidFill>
                <a:latin typeface="Proxima Nova"/>
                <a:ea typeface="Proxima Nova"/>
                <a:cs typeface="Proxima Nova"/>
                <a:sym typeface="Proxima Nova"/>
              </a:rPr>
              <a:t> and </a:t>
            </a:r>
            <a:r>
              <a:rPr b="1" lang="en-US" sz="2300" u="sng">
                <a:solidFill>
                  <a:schemeClr val="lt1"/>
                </a:solidFill>
                <a:latin typeface="Proxima Nova"/>
                <a:ea typeface="Proxima Nova"/>
                <a:cs typeface="Proxima Nova"/>
                <a:sym typeface="Proxima Nova"/>
              </a:rPr>
              <a:t>personalized</a:t>
            </a:r>
            <a:r>
              <a:rPr lang="en-US" sz="2300">
                <a:solidFill>
                  <a:srgbClr val="FFD975"/>
                </a:solidFill>
                <a:latin typeface="Proxima Nova"/>
                <a:ea typeface="Proxima Nova"/>
                <a:cs typeface="Proxima Nova"/>
                <a:sym typeface="Proxima Nova"/>
              </a:rPr>
              <a:t> </a:t>
            </a:r>
            <a:r>
              <a:rPr lang="en-US" sz="2300">
                <a:solidFill>
                  <a:srgbClr val="F8F8F8"/>
                </a:solidFill>
                <a:latin typeface="Proxima Nova"/>
                <a:ea typeface="Proxima Nova"/>
                <a:cs typeface="Proxima Nova"/>
                <a:sym typeface="Proxima Nova"/>
              </a:rPr>
              <a:t>digital Cognitive Behavioural Therapy (iCBT) training to members so they can have </a:t>
            </a:r>
            <a:r>
              <a:rPr lang="en-US" sz="2300">
                <a:solidFill>
                  <a:srgbClr val="F8F8F8"/>
                </a:solidFill>
                <a:latin typeface="Proxima Nova"/>
                <a:ea typeface="Proxima Nova"/>
                <a:cs typeface="Proxima Nova"/>
                <a:sym typeface="Proxima Nova"/>
              </a:rPr>
              <a:t>the tools they need to support their mental health, wherever and whenever.</a:t>
            </a:r>
            <a:endParaRPr sz="2300">
              <a:latin typeface="Proxima Nova"/>
              <a:ea typeface="Proxima Nova"/>
              <a:cs typeface="Proxima Nova"/>
              <a:sym typeface="Proxima Nova"/>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graphicFrame>
        <p:nvGraphicFramePr>
          <p:cNvPr id="192" name="Google Shape;192;p48"/>
          <p:cNvGraphicFramePr/>
          <p:nvPr/>
        </p:nvGraphicFramePr>
        <p:xfrm>
          <a:off x="1035550" y="2111800"/>
          <a:ext cx="3000000" cy="3000000"/>
        </p:xfrm>
        <a:graphic>
          <a:graphicData uri="http://schemas.openxmlformats.org/drawingml/2006/table">
            <a:tbl>
              <a:tblPr>
                <a:noFill/>
                <a:tableStyleId>{103301E1-3B1F-4544-ADD3-2E779F397AC1}</a:tableStyleId>
              </a:tblPr>
              <a:tblGrid>
                <a:gridCol w="2341000"/>
                <a:gridCol w="2294650"/>
                <a:gridCol w="2866150"/>
                <a:gridCol w="2619025"/>
              </a:tblGrid>
              <a:tr h="381000">
                <a:tc>
                  <a:txBody>
                    <a:bodyPr/>
                    <a:lstStyle/>
                    <a:p>
                      <a:pPr indent="0" lvl="0" marL="0" rtl="0" algn="l">
                        <a:spcBef>
                          <a:spcPts val="0"/>
                        </a:spcBef>
                        <a:spcAft>
                          <a:spcPts val="0"/>
                        </a:spcAft>
                        <a:buNone/>
                      </a:pPr>
                      <a:r>
                        <a:rPr b="1" lang="en-US" sz="1200">
                          <a:solidFill>
                            <a:srgbClr val="FFFFFF"/>
                          </a:solidFill>
                          <a:latin typeface="Proxima Nova"/>
                          <a:ea typeface="Proxima Nova"/>
                          <a:cs typeface="Proxima Nova"/>
                          <a:sym typeface="Proxima Nova"/>
                        </a:rPr>
                        <a:t>Calm/Meditation</a:t>
                      </a:r>
                      <a:endParaRPr b="1" sz="1200">
                        <a:solidFill>
                          <a:srgbClr val="FFFFFF"/>
                        </a:solidFill>
                        <a:latin typeface="Proxima Nova"/>
                        <a:ea typeface="Proxima Nova"/>
                        <a:cs typeface="Proxima Nova"/>
                        <a:sym typeface="Proxima Nova"/>
                      </a:endParaRPr>
                    </a:p>
                  </a:txBody>
                  <a:tcPr marT="91425" marB="91425" marR="91425" marL="91425">
                    <a:lnL cap="flat" cmpd="sng" w="9525">
                      <a:solidFill>
                        <a:srgbClr val="E2EEFF"/>
                      </a:solidFill>
                      <a:prstDash val="solid"/>
                      <a:round/>
                      <a:headEnd len="sm" w="sm" type="none"/>
                      <a:tailEnd len="sm" w="sm" type="none"/>
                    </a:lnL>
                    <a:lnR cap="flat" cmpd="sng" w="9525">
                      <a:solidFill>
                        <a:srgbClr val="E2EEFF"/>
                      </a:solidFill>
                      <a:prstDash val="solid"/>
                      <a:round/>
                      <a:headEnd len="sm" w="sm" type="none"/>
                      <a:tailEnd len="sm" w="sm" type="none"/>
                    </a:lnR>
                    <a:lnT cap="flat" cmpd="sng" w="9525">
                      <a:solidFill>
                        <a:srgbClr val="E2EEFF"/>
                      </a:solidFill>
                      <a:prstDash val="solid"/>
                      <a:round/>
                      <a:headEnd len="sm" w="sm" type="none"/>
                      <a:tailEnd len="sm" w="sm" type="none"/>
                    </a:lnT>
                    <a:lnB cap="flat" cmpd="sng" w="9525">
                      <a:solidFill>
                        <a:srgbClr val="E2EEFF"/>
                      </a:solidFill>
                      <a:prstDash val="solid"/>
                      <a:round/>
                      <a:headEnd len="sm" w="sm" type="none"/>
                      <a:tailEnd len="sm" w="sm" type="none"/>
                    </a:lnB>
                    <a:solidFill>
                      <a:srgbClr val="2194DD"/>
                    </a:solidFill>
                  </a:tcPr>
                </a:tc>
                <a:tc>
                  <a:txBody>
                    <a:bodyPr/>
                    <a:lstStyle/>
                    <a:p>
                      <a:pPr indent="0" lvl="0" marL="0" rtl="0" algn="l">
                        <a:spcBef>
                          <a:spcPts val="0"/>
                        </a:spcBef>
                        <a:spcAft>
                          <a:spcPts val="0"/>
                        </a:spcAft>
                        <a:buNone/>
                      </a:pPr>
                      <a:r>
                        <a:rPr b="1" lang="en-US" sz="1200">
                          <a:solidFill>
                            <a:srgbClr val="FFFFFF"/>
                          </a:solidFill>
                          <a:latin typeface="Proxima Nova"/>
                          <a:ea typeface="Proxima Nova"/>
                          <a:cs typeface="Proxima Nova"/>
                          <a:sym typeface="Proxima Nova"/>
                        </a:rPr>
                        <a:t>EAPs</a:t>
                      </a:r>
                      <a:endParaRPr b="1" sz="1200">
                        <a:solidFill>
                          <a:srgbClr val="FFFFFF"/>
                        </a:solidFill>
                        <a:latin typeface="Proxima Nova"/>
                        <a:ea typeface="Proxima Nova"/>
                        <a:cs typeface="Proxima Nova"/>
                        <a:sym typeface="Proxima Nova"/>
                      </a:endParaRPr>
                    </a:p>
                  </a:txBody>
                  <a:tcPr marT="91425" marB="91425" marR="91425" marL="91425">
                    <a:lnL cap="flat" cmpd="sng" w="9525">
                      <a:solidFill>
                        <a:srgbClr val="E2EEFF"/>
                      </a:solidFill>
                      <a:prstDash val="solid"/>
                      <a:round/>
                      <a:headEnd len="sm" w="sm" type="none"/>
                      <a:tailEnd len="sm" w="sm" type="none"/>
                    </a:lnL>
                    <a:lnR cap="flat" cmpd="sng" w="9525">
                      <a:solidFill>
                        <a:srgbClr val="E2EEFF"/>
                      </a:solidFill>
                      <a:prstDash val="solid"/>
                      <a:round/>
                      <a:headEnd len="sm" w="sm" type="none"/>
                      <a:tailEnd len="sm" w="sm" type="none"/>
                    </a:lnR>
                    <a:lnT cap="flat" cmpd="sng" w="9525">
                      <a:solidFill>
                        <a:srgbClr val="E2EEFF"/>
                      </a:solidFill>
                      <a:prstDash val="solid"/>
                      <a:round/>
                      <a:headEnd len="sm" w="sm" type="none"/>
                      <a:tailEnd len="sm" w="sm" type="none"/>
                    </a:lnT>
                    <a:lnB cap="flat" cmpd="sng" w="9525">
                      <a:solidFill>
                        <a:srgbClr val="E2EEFF"/>
                      </a:solidFill>
                      <a:prstDash val="solid"/>
                      <a:round/>
                      <a:headEnd len="sm" w="sm" type="none"/>
                      <a:tailEnd len="sm" w="sm" type="none"/>
                    </a:lnB>
                    <a:solidFill>
                      <a:srgbClr val="2194DD"/>
                    </a:solidFill>
                  </a:tcPr>
                </a:tc>
                <a:tc>
                  <a:txBody>
                    <a:bodyPr/>
                    <a:lstStyle/>
                    <a:p>
                      <a:pPr indent="0" lvl="0" marL="0" rtl="0" algn="l">
                        <a:spcBef>
                          <a:spcPts val="0"/>
                        </a:spcBef>
                        <a:spcAft>
                          <a:spcPts val="0"/>
                        </a:spcAft>
                        <a:buNone/>
                      </a:pPr>
                      <a:r>
                        <a:rPr b="1" lang="en-US" sz="1200">
                          <a:solidFill>
                            <a:srgbClr val="FFFFFF"/>
                          </a:solidFill>
                          <a:latin typeface="Proxima Nova"/>
                          <a:ea typeface="Proxima Nova"/>
                          <a:cs typeface="Proxima Nova"/>
                          <a:sym typeface="Proxima Nova"/>
                        </a:rPr>
                        <a:t>Starling</a:t>
                      </a:r>
                      <a:endParaRPr b="1" sz="1200">
                        <a:solidFill>
                          <a:srgbClr val="FFFFFF"/>
                        </a:solidFill>
                        <a:latin typeface="Proxima Nova"/>
                        <a:ea typeface="Proxima Nova"/>
                        <a:cs typeface="Proxima Nova"/>
                        <a:sym typeface="Proxima Nova"/>
                      </a:endParaRPr>
                    </a:p>
                  </a:txBody>
                  <a:tcPr marT="91425" marB="91425" marR="91425" marL="91425">
                    <a:lnL cap="flat" cmpd="sng" w="9525">
                      <a:solidFill>
                        <a:srgbClr val="E2EEFF"/>
                      </a:solidFill>
                      <a:prstDash val="solid"/>
                      <a:round/>
                      <a:headEnd len="sm" w="sm" type="none"/>
                      <a:tailEnd len="sm" w="sm" type="none"/>
                    </a:lnL>
                    <a:lnR cap="flat" cmpd="sng" w="9525">
                      <a:solidFill>
                        <a:srgbClr val="E2EEFF"/>
                      </a:solidFill>
                      <a:prstDash val="solid"/>
                      <a:round/>
                      <a:headEnd len="sm" w="sm" type="none"/>
                      <a:tailEnd len="sm" w="sm" type="none"/>
                    </a:lnR>
                    <a:lnT cap="flat" cmpd="sng" w="9525">
                      <a:solidFill>
                        <a:srgbClr val="E2EEFF"/>
                      </a:solidFill>
                      <a:prstDash val="solid"/>
                      <a:round/>
                      <a:headEnd len="sm" w="sm" type="none"/>
                      <a:tailEnd len="sm" w="sm" type="none"/>
                    </a:lnT>
                    <a:lnB cap="flat" cmpd="sng" w="9525">
                      <a:solidFill>
                        <a:srgbClr val="E2EEFF"/>
                      </a:solidFill>
                      <a:prstDash val="solid"/>
                      <a:round/>
                      <a:headEnd len="sm" w="sm" type="none"/>
                      <a:tailEnd len="sm" w="sm" type="none"/>
                    </a:lnB>
                    <a:solidFill>
                      <a:srgbClr val="2194DD"/>
                    </a:solidFill>
                  </a:tcPr>
                </a:tc>
                <a:tc>
                  <a:txBody>
                    <a:bodyPr/>
                    <a:lstStyle/>
                    <a:p>
                      <a:pPr indent="0" lvl="0" marL="0" rtl="0" algn="l">
                        <a:spcBef>
                          <a:spcPts val="0"/>
                        </a:spcBef>
                        <a:spcAft>
                          <a:spcPts val="0"/>
                        </a:spcAft>
                        <a:buNone/>
                      </a:pPr>
                      <a:r>
                        <a:rPr b="1" lang="en-US" sz="1200">
                          <a:solidFill>
                            <a:srgbClr val="FFFFFF"/>
                          </a:solidFill>
                          <a:latin typeface="Proxima Nova"/>
                          <a:ea typeface="Proxima Nova"/>
                          <a:cs typeface="Proxima Nova"/>
                          <a:sym typeface="Proxima Nova"/>
                        </a:rPr>
                        <a:t>Face-to-Face</a:t>
                      </a:r>
                      <a:endParaRPr b="1" sz="1200">
                        <a:solidFill>
                          <a:srgbClr val="FFFFFF"/>
                        </a:solidFill>
                        <a:latin typeface="Proxima Nova"/>
                        <a:ea typeface="Proxima Nova"/>
                        <a:cs typeface="Proxima Nova"/>
                        <a:sym typeface="Proxima Nova"/>
                      </a:endParaRPr>
                    </a:p>
                  </a:txBody>
                  <a:tcPr marT="91425" marB="91425" marR="91425" marL="91425">
                    <a:lnL cap="flat" cmpd="sng" w="9525">
                      <a:solidFill>
                        <a:srgbClr val="E2EEFF"/>
                      </a:solidFill>
                      <a:prstDash val="solid"/>
                      <a:round/>
                      <a:headEnd len="sm" w="sm" type="none"/>
                      <a:tailEnd len="sm" w="sm" type="none"/>
                    </a:lnL>
                    <a:lnR cap="flat" cmpd="sng" w="9525">
                      <a:solidFill>
                        <a:srgbClr val="E2EEFF"/>
                      </a:solidFill>
                      <a:prstDash val="solid"/>
                      <a:round/>
                      <a:headEnd len="sm" w="sm" type="none"/>
                      <a:tailEnd len="sm" w="sm" type="none"/>
                    </a:lnR>
                    <a:lnT cap="flat" cmpd="sng" w="9525">
                      <a:solidFill>
                        <a:srgbClr val="E2EEFF"/>
                      </a:solidFill>
                      <a:prstDash val="solid"/>
                      <a:round/>
                      <a:headEnd len="sm" w="sm" type="none"/>
                      <a:tailEnd len="sm" w="sm" type="none"/>
                    </a:lnT>
                    <a:lnB cap="flat" cmpd="sng" w="9525">
                      <a:solidFill>
                        <a:srgbClr val="E2EEFF"/>
                      </a:solidFill>
                      <a:prstDash val="solid"/>
                      <a:round/>
                      <a:headEnd len="sm" w="sm" type="none"/>
                      <a:tailEnd len="sm" w="sm" type="none"/>
                    </a:lnB>
                    <a:solidFill>
                      <a:srgbClr val="2194DD"/>
                    </a:solidFill>
                  </a:tcPr>
                </a:tc>
              </a:tr>
              <a:tr h="381000">
                <a:tc>
                  <a:txBody>
                    <a:bodyPr/>
                    <a:lstStyle/>
                    <a:p>
                      <a:pPr indent="0" lvl="0" marL="0" rtl="0" algn="l">
                        <a:spcBef>
                          <a:spcPts val="0"/>
                        </a:spcBef>
                        <a:spcAft>
                          <a:spcPts val="0"/>
                        </a:spcAft>
                        <a:buNone/>
                      </a:pPr>
                      <a:r>
                        <a:rPr lang="en-US" sz="900">
                          <a:latin typeface="Proxima Nova"/>
                          <a:ea typeface="Proxima Nova"/>
                          <a:cs typeface="Proxima Nova"/>
                          <a:sym typeface="Proxima Nova"/>
                        </a:rPr>
                        <a:t>Calm and other meditation apps offer sleep stories, guided meditations, soothing sounds and breathing techniques to help you feel more calm and practice mindfulness. </a:t>
                      </a:r>
                      <a:endParaRPr sz="900">
                        <a:latin typeface="Proxima Nova"/>
                        <a:ea typeface="Proxima Nova"/>
                        <a:cs typeface="Proxima Nova"/>
                        <a:sym typeface="Proxima Nova"/>
                      </a:endParaRPr>
                    </a:p>
                    <a:p>
                      <a:pPr indent="0" lvl="0" marL="0" rtl="0" algn="l">
                        <a:spcBef>
                          <a:spcPts val="0"/>
                        </a:spcBef>
                        <a:spcAft>
                          <a:spcPts val="0"/>
                        </a:spcAft>
                        <a:buNone/>
                      </a:pPr>
                      <a:r>
                        <a:t/>
                      </a:r>
                      <a:endParaRPr sz="900">
                        <a:latin typeface="Proxima Nova"/>
                        <a:ea typeface="Proxima Nova"/>
                        <a:cs typeface="Proxima Nova"/>
                        <a:sym typeface="Proxima Nova"/>
                      </a:endParaRPr>
                    </a:p>
                  </a:txBody>
                  <a:tcPr marT="91425" marB="91425" marR="91425" marL="91425">
                    <a:lnL cap="flat" cmpd="sng" w="9525">
                      <a:solidFill>
                        <a:srgbClr val="E2EEFF"/>
                      </a:solidFill>
                      <a:prstDash val="solid"/>
                      <a:round/>
                      <a:headEnd len="sm" w="sm" type="none"/>
                      <a:tailEnd len="sm" w="sm" type="none"/>
                    </a:lnL>
                    <a:lnR cap="flat" cmpd="sng" w="9525">
                      <a:solidFill>
                        <a:srgbClr val="E2EEFF"/>
                      </a:solidFill>
                      <a:prstDash val="solid"/>
                      <a:round/>
                      <a:headEnd len="sm" w="sm" type="none"/>
                      <a:tailEnd len="sm" w="sm" type="none"/>
                    </a:lnR>
                    <a:lnT cap="flat" cmpd="sng" w="9525">
                      <a:solidFill>
                        <a:srgbClr val="E2EEFF"/>
                      </a:solidFill>
                      <a:prstDash val="solid"/>
                      <a:round/>
                      <a:headEnd len="sm" w="sm" type="none"/>
                      <a:tailEnd len="sm" w="sm" type="none"/>
                    </a:lnT>
                    <a:lnB cap="flat" cmpd="sng" w="9525">
                      <a:solidFill>
                        <a:srgbClr val="E2EEFF"/>
                      </a:solidFill>
                      <a:prstDash val="solid"/>
                      <a:round/>
                      <a:headEnd len="sm" w="sm" type="none"/>
                      <a:tailEnd len="sm" w="sm" type="none"/>
                    </a:lnB>
                  </a:tcPr>
                </a:tc>
                <a:tc>
                  <a:txBody>
                    <a:bodyPr/>
                    <a:lstStyle/>
                    <a:p>
                      <a:pPr indent="0" lvl="0" marL="0" rtl="0" algn="l">
                        <a:spcBef>
                          <a:spcPts val="0"/>
                        </a:spcBef>
                        <a:spcAft>
                          <a:spcPts val="0"/>
                        </a:spcAft>
                        <a:buNone/>
                      </a:pPr>
                      <a:r>
                        <a:rPr lang="en-US" sz="900">
                          <a:latin typeface="Proxima Nova"/>
                          <a:ea typeface="Proxima Nova"/>
                          <a:cs typeface="Proxima Nova"/>
                          <a:sym typeface="Proxima Nova"/>
                        </a:rPr>
                        <a:t>An employee assistance program helps staff with personal, family, and work issues. Staff gain access by phoning into a helpline and an EAP specialist can redirect you to resources. </a:t>
                      </a:r>
                      <a:endParaRPr sz="900">
                        <a:latin typeface="Proxima Nova"/>
                        <a:ea typeface="Proxima Nova"/>
                        <a:cs typeface="Proxima Nova"/>
                        <a:sym typeface="Proxima Nova"/>
                      </a:endParaRPr>
                    </a:p>
                  </a:txBody>
                  <a:tcPr marT="91425" marB="91425" marR="91425" marL="91425">
                    <a:lnL cap="flat" cmpd="sng" w="9525">
                      <a:solidFill>
                        <a:srgbClr val="E2EEFF"/>
                      </a:solidFill>
                      <a:prstDash val="solid"/>
                      <a:round/>
                      <a:headEnd len="sm" w="sm" type="none"/>
                      <a:tailEnd len="sm" w="sm" type="none"/>
                    </a:lnL>
                    <a:lnR cap="flat" cmpd="sng" w="9525">
                      <a:solidFill>
                        <a:srgbClr val="E2EEFF"/>
                      </a:solidFill>
                      <a:prstDash val="solid"/>
                      <a:round/>
                      <a:headEnd len="sm" w="sm" type="none"/>
                      <a:tailEnd len="sm" w="sm" type="none"/>
                    </a:lnR>
                    <a:lnT cap="flat" cmpd="sng" w="9525">
                      <a:solidFill>
                        <a:srgbClr val="E2EEFF"/>
                      </a:solidFill>
                      <a:prstDash val="solid"/>
                      <a:round/>
                      <a:headEnd len="sm" w="sm" type="none"/>
                      <a:tailEnd len="sm" w="sm" type="none"/>
                    </a:lnT>
                    <a:lnB cap="flat" cmpd="sng" w="9525">
                      <a:solidFill>
                        <a:srgbClr val="E2EEFF"/>
                      </a:solidFill>
                      <a:prstDash val="solid"/>
                      <a:round/>
                      <a:headEnd len="sm" w="sm" type="none"/>
                      <a:tailEnd len="sm" w="sm" type="none"/>
                    </a:lnB>
                  </a:tcPr>
                </a:tc>
                <a:tc>
                  <a:txBody>
                    <a:bodyPr/>
                    <a:lstStyle/>
                    <a:p>
                      <a:pPr indent="0" lvl="0" marL="0" rtl="0" algn="l">
                        <a:spcBef>
                          <a:spcPts val="0"/>
                        </a:spcBef>
                        <a:spcAft>
                          <a:spcPts val="0"/>
                        </a:spcAft>
                        <a:buNone/>
                      </a:pPr>
                      <a:r>
                        <a:rPr lang="en-US" sz="900">
                          <a:latin typeface="Proxima Nova"/>
                          <a:ea typeface="Proxima Nova"/>
                          <a:cs typeface="Proxima Nova"/>
                          <a:sym typeface="Proxima Nova"/>
                        </a:rPr>
                        <a:t>Starling Minds is a free, self-guided online CBT program for anxiety, depression, and stress. It includes check-ups, training sessions, webinars, exercises, tools, videos, and a community. </a:t>
                      </a:r>
                      <a:endParaRPr sz="900">
                        <a:latin typeface="Proxima Nova"/>
                        <a:ea typeface="Proxima Nova"/>
                        <a:cs typeface="Proxima Nova"/>
                        <a:sym typeface="Proxima Nova"/>
                      </a:endParaRPr>
                    </a:p>
                  </a:txBody>
                  <a:tcPr marT="91425" marB="91425" marR="91425" marL="91425">
                    <a:lnL cap="flat" cmpd="sng" w="9525">
                      <a:solidFill>
                        <a:srgbClr val="E2EEFF"/>
                      </a:solidFill>
                      <a:prstDash val="solid"/>
                      <a:round/>
                      <a:headEnd len="sm" w="sm" type="none"/>
                      <a:tailEnd len="sm" w="sm" type="none"/>
                    </a:lnL>
                    <a:lnR cap="flat" cmpd="sng" w="9525">
                      <a:solidFill>
                        <a:srgbClr val="E2EEFF"/>
                      </a:solidFill>
                      <a:prstDash val="solid"/>
                      <a:round/>
                      <a:headEnd len="sm" w="sm" type="none"/>
                      <a:tailEnd len="sm" w="sm" type="none"/>
                    </a:lnR>
                    <a:lnT cap="flat" cmpd="sng" w="9525">
                      <a:solidFill>
                        <a:srgbClr val="E2EEFF"/>
                      </a:solidFill>
                      <a:prstDash val="solid"/>
                      <a:round/>
                      <a:headEnd len="sm" w="sm" type="none"/>
                      <a:tailEnd len="sm" w="sm" type="none"/>
                    </a:lnT>
                    <a:lnB cap="flat" cmpd="sng" w="9525">
                      <a:solidFill>
                        <a:srgbClr val="E2EEFF"/>
                      </a:solidFill>
                      <a:prstDash val="solid"/>
                      <a:round/>
                      <a:headEnd len="sm" w="sm" type="none"/>
                      <a:tailEnd len="sm" w="sm" type="none"/>
                    </a:lnB>
                  </a:tcPr>
                </a:tc>
                <a:tc>
                  <a:txBody>
                    <a:bodyPr/>
                    <a:lstStyle/>
                    <a:p>
                      <a:pPr indent="0" lvl="0" marL="0" rtl="0" algn="l">
                        <a:spcBef>
                          <a:spcPts val="0"/>
                        </a:spcBef>
                        <a:spcAft>
                          <a:spcPts val="0"/>
                        </a:spcAft>
                        <a:buNone/>
                      </a:pPr>
                      <a:r>
                        <a:rPr lang="en-US" sz="900">
                          <a:latin typeface="Proxima Nova"/>
                          <a:ea typeface="Proxima Nova"/>
                          <a:cs typeface="Proxima Nova"/>
                          <a:sym typeface="Proxima Nova"/>
                        </a:rPr>
                        <a:t>Talk or traditional therapy provides mental health support through face-to-face or in-person interactions with a licensed therapist. Weekly sessions typically take place in an office setting for 45 minutes to an hour.</a:t>
                      </a:r>
                      <a:endParaRPr sz="900">
                        <a:latin typeface="Proxima Nova"/>
                        <a:ea typeface="Proxima Nova"/>
                        <a:cs typeface="Proxima Nova"/>
                        <a:sym typeface="Proxima Nova"/>
                      </a:endParaRPr>
                    </a:p>
                  </a:txBody>
                  <a:tcPr marT="91425" marB="91425" marR="91425" marL="91425">
                    <a:lnL cap="flat" cmpd="sng" w="9525">
                      <a:solidFill>
                        <a:srgbClr val="E2EEFF"/>
                      </a:solidFill>
                      <a:prstDash val="solid"/>
                      <a:round/>
                      <a:headEnd len="sm" w="sm" type="none"/>
                      <a:tailEnd len="sm" w="sm" type="none"/>
                    </a:lnL>
                    <a:lnR cap="flat" cmpd="sng" w="9525">
                      <a:solidFill>
                        <a:srgbClr val="E2EEFF"/>
                      </a:solidFill>
                      <a:prstDash val="solid"/>
                      <a:round/>
                      <a:headEnd len="sm" w="sm" type="none"/>
                      <a:tailEnd len="sm" w="sm" type="none"/>
                    </a:lnR>
                    <a:lnT cap="flat" cmpd="sng" w="9525">
                      <a:solidFill>
                        <a:srgbClr val="E2EEFF"/>
                      </a:solidFill>
                      <a:prstDash val="solid"/>
                      <a:round/>
                      <a:headEnd len="sm" w="sm" type="none"/>
                      <a:tailEnd len="sm" w="sm" type="none"/>
                    </a:lnT>
                    <a:lnB cap="flat" cmpd="sng" w="9525">
                      <a:solidFill>
                        <a:srgbClr val="E2EEFF"/>
                      </a:solidFill>
                      <a:prstDash val="solid"/>
                      <a:round/>
                      <a:headEnd len="sm" w="sm" type="none"/>
                      <a:tailEnd len="sm" w="sm" type="none"/>
                    </a:lnB>
                  </a:tcPr>
                </a:tc>
              </a:tr>
              <a:tr h="381000">
                <a:tc>
                  <a:txBody>
                    <a:bodyPr/>
                    <a:lstStyle/>
                    <a:p>
                      <a:pPr indent="0" lvl="0" marL="0" rtl="0" algn="l">
                        <a:spcBef>
                          <a:spcPts val="0"/>
                        </a:spcBef>
                        <a:spcAft>
                          <a:spcPts val="0"/>
                        </a:spcAft>
                        <a:buNone/>
                      </a:pPr>
                      <a:r>
                        <a:rPr b="1" lang="en-US" sz="900">
                          <a:solidFill>
                            <a:schemeClr val="dk1"/>
                          </a:solidFill>
                          <a:latin typeface="Proxima Nova"/>
                          <a:ea typeface="Proxima Nova"/>
                          <a:cs typeface="Proxima Nova"/>
                          <a:sym typeface="Proxima Nova"/>
                        </a:rPr>
                        <a:t>When to use:</a:t>
                      </a:r>
                      <a:endParaRPr b="1" sz="900">
                        <a:solidFill>
                          <a:schemeClr val="dk1"/>
                        </a:solidFill>
                        <a:latin typeface="Proxima Nova"/>
                        <a:ea typeface="Proxima Nova"/>
                        <a:cs typeface="Proxima Nova"/>
                        <a:sym typeface="Proxima Nova"/>
                      </a:endParaRPr>
                    </a:p>
                    <a:p>
                      <a:pPr indent="0" lvl="0" marL="0" rtl="0" algn="l">
                        <a:spcBef>
                          <a:spcPts val="0"/>
                        </a:spcBef>
                        <a:spcAft>
                          <a:spcPts val="0"/>
                        </a:spcAft>
                        <a:buNone/>
                      </a:pPr>
                      <a:r>
                        <a:t/>
                      </a:r>
                      <a:endParaRPr sz="900">
                        <a:solidFill>
                          <a:schemeClr val="dk1"/>
                        </a:solidFill>
                        <a:latin typeface="Proxima Nova"/>
                        <a:ea typeface="Proxima Nova"/>
                        <a:cs typeface="Proxima Nova"/>
                        <a:sym typeface="Proxima Nova"/>
                      </a:endParaRPr>
                    </a:p>
                    <a:p>
                      <a:pPr indent="-285750" lvl="0" marL="457200" rtl="0" algn="l">
                        <a:spcBef>
                          <a:spcPts val="0"/>
                        </a:spcBef>
                        <a:spcAft>
                          <a:spcPts val="0"/>
                        </a:spcAft>
                        <a:buClr>
                          <a:srgbClr val="FEB728"/>
                        </a:buClr>
                        <a:buSzPts val="900"/>
                        <a:buFont typeface="Proxima Nova"/>
                        <a:buChar char="●"/>
                      </a:pPr>
                      <a:r>
                        <a:rPr lang="en-US" sz="900">
                          <a:solidFill>
                            <a:schemeClr val="dk1"/>
                          </a:solidFill>
                          <a:latin typeface="Proxima Nova"/>
                          <a:ea typeface="Proxima Nova"/>
                          <a:cs typeface="Proxima Nova"/>
                          <a:sym typeface="Proxima Nova"/>
                        </a:rPr>
                        <a:t>With face-to-face sessions, EAPs, Starling Minds</a:t>
                      </a:r>
                      <a:endParaRPr sz="900">
                        <a:solidFill>
                          <a:schemeClr val="dk1"/>
                        </a:solidFill>
                        <a:latin typeface="Proxima Nova"/>
                        <a:ea typeface="Proxima Nova"/>
                        <a:cs typeface="Proxima Nova"/>
                        <a:sym typeface="Proxima Nova"/>
                      </a:endParaRPr>
                    </a:p>
                    <a:p>
                      <a:pPr indent="-285750" lvl="0" marL="457200" rtl="0" algn="l">
                        <a:spcBef>
                          <a:spcPts val="0"/>
                        </a:spcBef>
                        <a:spcAft>
                          <a:spcPts val="0"/>
                        </a:spcAft>
                        <a:buClr>
                          <a:srgbClr val="FEB728"/>
                        </a:buClr>
                        <a:buSzPts val="900"/>
                        <a:buFont typeface="Proxima Nova"/>
                        <a:buChar char="●"/>
                      </a:pPr>
                      <a:r>
                        <a:rPr lang="en-US" sz="900">
                          <a:latin typeface="Proxima Nova"/>
                          <a:ea typeface="Proxima Nova"/>
                          <a:cs typeface="Proxima Nova"/>
                          <a:sym typeface="Proxima Nova"/>
                        </a:rPr>
                        <a:t>If you have trouble sleeping or feeling calm</a:t>
                      </a:r>
                      <a:endParaRPr b="1" sz="900">
                        <a:solidFill>
                          <a:schemeClr val="dk1"/>
                        </a:solidFill>
                        <a:latin typeface="Proxima Nova"/>
                        <a:ea typeface="Proxima Nova"/>
                        <a:cs typeface="Proxima Nova"/>
                        <a:sym typeface="Proxima Nova"/>
                      </a:endParaRPr>
                    </a:p>
                  </a:txBody>
                  <a:tcPr marT="91425" marB="91425" marR="91425" marL="91425">
                    <a:lnL cap="flat" cmpd="sng" w="9525">
                      <a:solidFill>
                        <a:srgbClr val="E2EEFF"/>
                      </a:solidFill>
                      <a:prstDash val="solid"/>
                      <a:round/>
                      <a:headEnd len="sm" w="sm" type="none"/>
                      <a:tailEnd len="sm" w="sm" type="none"/>
                    </a:lnL>
                    <a:lnR cap="flat" cmpd="sng" w="9525">
                      <a:solidFill>
                        <a:srgbClr val="E2EEFF"/>
                      </a:solidFill>
                      <a:prstDash val="solid"/>
                      <a:round/>
                      <a:headEnd len="sm" w="sm" type="none"/>
                      <a:tailEnd len="sm" w="sm" type="none"/>
                    </a:lnR>
                    <a:lnT cap="flat" cmpd="sng" w="9525">
                      <a:solidFill>
                        <a:srgbClr val="E2EEFF"/>
                      </a:solidFill>
                      <a:prstDash val="solid"/>
                      <a:round/>
                      <a:headEnd len="sm" w="sm" type="none"/>
                      <a:tailEnd len="sm" w="sm" type="none"/>
                    </a:lnT>
                    <a:lnB cap="flat" cmpd="sng" w="9525">
                      <a:solidFill>
                        <a:srgbClr val="E2EEFF"/>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b="1" lang="en-US" sz="900">
                          <a:solidFill>
                            <a:schemeClr val="dk1"/>
                          </a:solidFill>
                          <a:latin typeface="Proxima Nova"/>
                          <a:ea typeface="Proxima Nova"/>
                          <a:cs typeface="Proxima Nova"/>
                          <a:sym typeface="Proxima Nova"/>
                        </a:rPr>
                        <a:t>When to use:</a:t>
                      </a:r>
                      <a:endParaRPr b="1" sz="900">
                        <a:solidFill>
                          <a:schemeClr val="dk1"/>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sz="900">
                        <a:solidFill>
                          <a:schemeClr val="dk1"/>
                        </a:solidFill>
                        <a:latin typeface="Proxima Nova"/>
                        <a:ea typeface="Proxima Nova"/>
                        <a:cs typeface="Proxima Nova"/>
                        <a:sym typeface="Proxima Nova"/>
                      </a:endParaRPr>
                    </a:p>
                    <a:p>
                      <a:pPr indent="-285750" lvl="0" marL="457200" rtl="0" algn="l">
                        <a:spcBef>
                          <a:spcPts val="0"/>
                        </a:spcBef>
                        <a:spcAft>
                          <a:spcPts val="0"/>
                        </a:spcAft>
                        <a:buClr>
                          <a:srgbClr val="FEB728"/>
                        </a:buClr>
                        <a:buSzPts val="900"/>
                        <a:buFont typeface="Proxima Nova"/>
                        <a:buChar char="●"/>
                      </a:pPr>
                      <a:r>
                        <a:rPr lang="en-US" sz="900">
                          <a:solidFill>
                            <a:schemeClr val="dk1"/>
                          </a:solidFill>
                          <a:latin typeface="Proxima Nova"/>
                          <a:ea typeface="Proxima Nova"/>
                          <a:cs typeface="Proxima Nova"/>
                          <a:sym typeface="Proxima Nova"/>
                        </a:rPr>
                        <a:t>If you need support but don’t know where to go</a:t>
                      </a:r>
                      <a:endParaRPr sz="900">
                        <a:solidFill>
                          <a:schemeClr val="dk1"/>
                        </a:solidFill>
                        <a:latin typeface="Proxima Nova"/>
                        <a:ea typeface="Proxima Nova"/>
                        <a:cs typeface="Proxima Nova"/>
                        <a:sym typeface="Proxima Nova"/>
                      </a:endParaRPr>
                    </a:p>
                    <a:p>
                      <a:pPr indent="-285750" lvl="0" marL="457200" rtl="0" algn="l">
                        <a:spcBef>
                          <a:spcPts val="0"/>
                        </a:spcBef>
                        <a:spcAft>
                          <a:spcPts val="0"/>
                        </a:spcAft>
                        <a:buClr>
                          <a:srgbClr val="FEB728"/>
                        </a:buClr>
                        <a:buSzPts val="900"/>
                        <a:buFont typeface="Proxima Nova"/>
                        <a:buChar char="●"/>
                      </a:pPr>
                      <a:r>
                        <a:rPr lang="en-US" sz="900">
                          <a:solidFill>
                            <a:schemeClr val="dk1"/>
                          </a:solidFill>
                          <a:latin typeface="Proxima Nova"/>
                          <a:ea typeface="Proxima Nova"/>
                          <a:cs typeface="Proxima Nova"/>
                          <a:sym typeface="Proxima Nova"/>
                        </a:rPr>
                        <a:t>If you are struggling with personal, family, and work issues</a:t>
                      </a:r>
                      <a:endParaRPr sz="900">
                        <a:solidFill>
                          <a:schemeClr val="dk1"/>
                        </a:solidFill>
                        <a:latin typeface="Proxima Nova"/>
                        <a:ea typeface="Proxima Nova"/>
                        <a:cs typeface="Proxima Nova"/>
                        <a:sym typeface="Proxima Nova"/>
                      </a:endParaRPr>
                    </a:p>
                    <a:p>
                      <a:pPr indent="-285750" lvl="0" marL="457200" rtl="0" algn="l">
                        <a:spcBef>
                          <a:spcPts val="0"/>
                        </a:spcBef>
                        <a:spcAft>
                          <a:spcPts val="0"/>
                        </a:spcAft>
                        <a:buClr>
                          <a:srgbClr val="FEB728"/>
                        </a:buClr>
                        <a:buSzPts val="900"/>
                        <a:buFont typeface="Proxima Nova"/>
                        <a:buChar char="●"/>
                      </a:pPr>
                      <a:r>
                        <a:rPr lang="en-US" sz="900">
                          <a:solidFill>
                            <a:schemeClr val="dk1"/>
                          </a:solidFill>
                          <a:latin typeface="Proxima Nova"/>
                          <a:ea typeface="Proxima Nova"/>
                          <a:cs typeface="Proxima Nova"/>
                          <a:sym typeface="Proxima Nova"/>
                        </a:rPr>
                        <a:t>If you want online self-care articles</a:t>
                      </a:r>
                      <a:endParaRPr sz="900">
                        <a:solidFill>
                          <a:schemeClr val="dk1"/>
                        </a:solidFill>
                        <a:latin typeface="Proxima Nova"/>
                        <a:ea typeface="Proxima Nova"/>
                        <a:cs typeface="Proxima Nova"/>
                        <a:sym typeface="Proxima Nova"/>
                      </a:endParaRPr>
                    </a:p>
                  </a:txBody>
                  <a:tcPr marT="91425" marB="91425" marR="91425" marL="91425">
                    <a:lnL cap="flat" cmpd="sng" w="9525">
                      <a:solidFill>
                        <a:srgbClr val="E2EEFF"/>
                      </a:solidFill>
                      <a:prstDash val="solid"/>
                      <a:round/>
                      <a:headEnd len="sm" w="sm" type="none"/>
                      <a:tailEnd len="sm" w="sm" type="none"/>
                    </a:lnL>
                    <a:lnR cap="flat" cmpd="sng" w="9525">
                      <a:solidFill>
                        <a:srgbClr val="E2EEFF"/>
                      </a:solidFill>
                      <a:prstDash val="solid"/>
                      <a:round/>
                      <a:headEnd len="sm" w="sm" type="none"/>
                      <a:tailEnd len="sm" w="sm" type="none"/>
                    </a:lnR>
                    <a:lnT cap="flat" cmpd="sng" w="9525">
                      <a:solidFill>
                        <a:srgbClr val="E2EEFF"/>
                      </a:solidFill>
                      <a:prstDash val="solid"/>
                      <a:round/>
                      <a:headEnd len="sm" w="sm" type="none"/>
                      <a:tailEnd len="sm" w="sm" type="none"/>
                    </a:lnT>
                    <a:lnB cap="flat" cmpd="sng" w="9525">
                      <a:solidFill>
                        <a:srgbClr val="E2EEFF"/>
                      </a:solidFill>
                      <a:prstDash val="solid"/>
                      <a:round/>
                      <a:headEnd len="sm" w="sm" type="none"/>
                      <a:tailEnd len="sm" w="sm" type="none"/>
                    </a:lnB>
                  </a:tcPr>
                </a:tc>
                <a:tc>
                  <a:txBody>
                    <a:bodyPr/>
                    <a:lstStyle/>
                    <a:p>
                      <a:pPr indent="0" lvl="0" marL="0" rtl="0" algn="l">
                        <a:spcBef>
                          <a:spcPts val="0"/>
                        </a:spcBef>
                        <a:spcAft>
                          <a:spcPts val="0"/>
                        </a:spcAft>
                        <a:buNone/>
                      </a:pPr>
                      <a:r>
                        <a:rPr b="1" lang="en-US" sz="900">
                          <a:latin typeface="Proxima Nova"/>
                          <a:ea typeface="Proxima Nova"/>
                          <a:cs typeface="Proxima Nova"/>
                          <a:sym typeface="Proxima Nova"/>
                        </a:rPr>
                        <a:t>When to use:</a:t>
                      </a:r>
                      <a:endParaRPr b="1" sz="900">
                        <a:latin typeface="Proxima Nova"/>
                        <a:ea typeface="Proxima Nova"/>
                        <a:cs typeface="Proxima Nova"/>
                        <a:sym typeface="Proxima Nova"/>
                      </a:endParaRPr>
                    </a:p>
                    <a:p>
                      <a:pPr indent="0" lvl="0" marL="0" rtl="0" algn="l">
                        <a:spcBef>
                          <a:spcPts val="0"/>
                        </a:spcBef>
                        <a:spcAft>
                          <a:spcPts val="0"/>
                        </a:spcAft>
                        <a:buNone/>
                      </a:pPr>
                      <a:r>
                        <a:t/>
                      </a:r>
                      <a:endParaRPr sz="900">
                        <a:latin typeface="Proxima Nova"/>
                        <a:ea typeface="Proxima Nova"/>
                        <a:cs typeface="Proxima Nova"/>
                        <a:sym typeface="Proxima Nova"/>
                      </a:endParaRPr>
                    </a:p>
                    <a:p>
                      <a:pPr indent="-285750" lvl="0" marL="457200" rtl="0" algn="l">
                        <a:spcBef>
                          <a:spcPts val="0"/>
                        </a:spcBef>
                        <a:spcAft>
                          <a:spcPts val="0"/>
                        </a:spcAft>
                        <a:buClr>
                          <a:srgbClr val="FEB728"/>
                        </a:buClr>
                        <a:buSzPts val="900"/>
                        <a:buFont typeface="Proxima Nova"/>
                        <a:buChar char="●"/>
                      </a:pPr>
                      <a:r>
                        <a:rPr lang="en-US" sz="900">
                          <a:latin typeface="Proxima Nova"/>
                          <a:ea typeface="Proxima Nova"/>
                          <a:cs typeface="Proxima Nova"/>
                          <a:sym typeface="Proxima Nova"/>
                        </a:rPr>
                        <a:t>With face-to-face sessions, EAPs, or Calm/Meditation apps, medication</a:t>
                      </a:r>
                      <a:endParaRPr sz="900">
                        <a:latin typeface="Proxima Nova"/>
                        <a:ea typeface="Proxima Nova"/>
                        <a:cs typeface="Proxima Nova"/>
                        <a:sym typeface="Proxima Nova"/>
                      </a:endParaRPr>
                    </a:p>
                    <a:p>
                      <a:pPr indent="-285750" lvl="0" marL="457200" rtl="0" algn="l">
                        <a:spcBef>
                          <a:spcPts val="0"/>
                        </a:spcBef>
                        <a:spcAft>
                          <a:spcPts val="0"/>
                        </a:spcAft>
                        <a:buClr>
                          <a:srgbClr val="FEB728"/>
                        </a:buClr>
                        <a:buSzPts val="900"/>
                        <a:buFont typeface="Proxima Nova"/>
                        <a:buChar char="●"/>
                      </a:pPr>
                      <a:r>
                        <a:rPr lang="en-US" sz="900">
                          <a:latin typeface="Proxima Nova"/>
                          <a:ea typeface="Proxima Nova"/>
                          <a:cs typeface="Proxima Nova"/>
                          <a:sym typeface="Proxima Nova"/>
                        </a:rPr>
                        <a:t>If you need support but aren’t ready for face-to-face</a:t>
                      </a:r>
                      <a:endParaRPr sz="900">
                        <a:latin typeface="Proxima Nova"/>
                        <a:ea typeface="Proxima Nova"/>
                        <a:cs typeface="Proxima Nova"/>
                        <a:sym typeface="Proxima Nova"/>
                      </a:endParaRPr>
                    </a:p>
                    <a:p>
                      <a:pPr indent="-285750" lvl="0" marL="457200" rtl="0" algn="l">
                        <a:spcBef>
                          <a:spcPts val="0"/>
                        </a:spcBef>
                        <a:spcAft>
                          <a:spcPts val="0"/>
                        </a:spcAft>
                        <a:buClr>
                          <a:srgbClr val="FEB728"/>
                        </a:buClr>
                        <a:buSzPts val="900"/>
                        <a:buFont typeface="Proxima Nova"/>
                        <a:buChar char="●"/>
                      </a:pPr>
                      <a:r>
                        <a:rPr lang="en-US" sz="900">
                          <a:latin typeface="Proxima Nova"/>
                          <a:ea typeface="Proxima Nova"/>
                          <a:cs typeface="Proxima Nova"/>
                          <a:sym typeface="Proxima Nova"/>
                        </a:rPr>
                        <a:t>If you are struggling with mild/moderate/high-level stress, anxiety, worry, sadness, depression, burnout</a:t>
                      </a:r>
                      <a:endParaRPr sz="900">
                        <a:latin typeface="Proxima Nova"/>
                        <a:ea typeface="Proxima Nova"/>
                        <a:cs typeface="Proxima Nova"/>
                        <a:sym typeface="Proxima Nova"/>
                      </a:endParaRPr>
                    </a:p>
                    <a:p>
                      <a:pPr indent="-285750" lvl="0" marL="457200" rtl="0" algn="l">
                        <a:spcBef>
                          <a:spcPts val="0"/>
                        </a:spcBef>
                        <a:spcAft>
                          <a:spcPts val="0"/>
                        </a:spcAft>
                        <a:buClr>
                          <a:srgbClr val="FEB728"/>
                        </a:buClr>
                        <a:buSzPts val="900"/>
                        <a:buFont typeface="Proxima Nova"/>
                        <a:buChar char="●"/>
                      </a:pPr>
                      <a:r>
                        <a:rPr lang="en-US" sz="900">
                          <a:latin typeface="Proxima Nova"/>
                          <a:ea typeface="Proxima Nova"/>
                          <a:cs typeface="Proxima Nova"/>
                          <a:sym typeface="Proxima Nova"/>
                        </a:rPr>
                        <a:t>If you can’t afford face-to-face therapy sessions</a:t>
                      </a:r>
                      <a:endParaRPr sz="900">
                        <a:latin typeface="Proxima Nova"/>
                        <a:ea typeface="Proxima Nova"/>
                        <a:cs typeface="Proxima Nova"/>
                        <a:sym typeface="Proxima Nova"/>
                      </a:endParaRPr>
                    </a:p>
                    <a:p>
                      <a:pPr indent="-285750" lvl="0" marL="457200" rtl="0" algn="l">
                        <a:spcBef>
                          <a:spcPts val="0"/>
                        </a:spcBef>
                        <a:spcAft>
                          <a:spcPts val="0"/>
                        </a:spcAft>
                        <a:buClr>
                          <a:srgbClr val="FEB728"/>
                        </a:buClr>
                        <a:buSzPts val="900"/>
                        <a:buFont typeface="Proxima Nova"/>
                        <a:buChar char="●"/>
                      </a:pPr>
                      <a:r>
                        <a:rPr lang="en-US" sz="900">
                          <a:latin typeface="Proxima Nova"/>
                          <a:ea typeface="Proxima Nova"/>
                          <a:cs typeface="Proxima Nova"/>
                          <a:sym typeface="Proxima Nova"/>
                        </a:rPr>
                        <a:t>Can’t wait for face-to-face therapy session</a:t>
                      </a:r>
                      <a:endParaRPr sz="900">
                        <a:latin typeface="Proxima Nova"/>
                        <a:ea typeface="Proxima Nova"/>
                        <a:cs typeface="Proxima Nova"/>
                        <a:sym typeface="Proxima Nova"/>
                      </a:endParaRPr>
                    </a:p>
                  </a:txBody>
                  <a:tcPr marT="91425" marB="91425" marR="91425" marL="91425">
                    <a:lnL cap="flat" cmpd="sng" w="9525">
                      <a:solidFill>
                        <a:srgbClr val="E2EEFF"/>
                      </a:solidFill>
                      <a:prstDash val="solid"/>
                      <a:round/>
                      <a:headEnd len="sm" w="sm" type="none"/>
                      <a:tailEnd len="sm" w="sm" type="none"/>
                    </a:lnL>
                    <a:lnR cap="flat" cmpd="sng" w="9525">
                      <a:solidFill>
                        <a:srgbClr val="E2EEFF"/>
                      </a:solidFill>
                      <a:prstDash val="solid"/>
                      <a:round/>
                      <a:headEnd len="sm" w="sm" type="none"/>
                      <a:tailEnd len="sm" w="sm" type="none"/>
                    </a:lnR>
                    <a:lnT cap="flat" cmpd="sng" w="9525">
                      <a:solidFill>
                        <a:srgbClr val="E2EEFF"/>
                      </a:solidFill>
                      <a:prstDash val="solid"/>
                      <a:round/>
                      <a:headEnd len="sm" w="sm" type="none"/>
                      <a:tailEnd len="sm" w="sm" type="none"/>
                    </a:lnT>
                    <a:lnB cap="flat" cmpd="sng" w="9525">
                      <a:solidFill>
                        <a:srgbClr val="E2EEFF"/>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b="1" lang="en-US" sz="900">
                          <a:solidFill>
                            <a:schemeClr val="dk1"/>
                          </a:solidFill>
                          <a:latin typeface="Proxima Nova"/>
                          <a:ea typeface="Proxima Nova"/>
                          <a:cs typeface="Proxima Nova"/>
                          <a:sym typeface="Proxima Nova"/>
                        </a:rPr>
                        <a:t>When to use:</a:t>
                      </a:r>
                      <a:endParaRPr b="1" sz="900">
                        <a:solidFill>
                          <a:schemeClr val="dk1"/>
                        </a:solidFill>
                        <a:latin typeface="Proxima Nova"/>
                        <a:ea typeface="Proxima Nova"/>
                        <a:cs typeface="Proxima Nova"/>
                        <a:sym typeface="Proxima Nova"/>
                      </a:endParaRPr>
                    </a:p>
                    <a:p>
                      <a:pPr indent="0" lvl="0" marL="0" rtl="0" algn="l">
                        <a:spcBef>
                          <a:spcPts val="0"/>
                        </a:spcBef>
                        <a:spcAft>
                          <a:spcPts val="0"/>
                        </a:spcAft>
                        <a:buClr>
                          <a:schemeClr val="dk1"/>
                        </a:buClr>
                        <a:buSzPts val="1100"/>
                        <a:buFont typeface="Arial"/>
                        <a:buNone/>
                      </a:pPr>
                      <a:r>
                        <a:t/>
                      </a:r>
                      <a:endParaRPr sz="900">
                        <a:solidFill>
                          <a:schemeClr val="dk1"/>
                        </a:solidFill>
                        <a:latin typeface="Proxima Nova"/>
                        <a:ea typeface="Proxima Nova"/>
                        <a:cs typeface="Proxima Nova"/>
                        <a:sym typeface="Proxima Nova"/>
                      </a:endParaRPr>
                    </a:p>
                    <a:p>
                      <a:pPr indent="-285750" lvl="0" marL="457200" rtl="0" algn="l">
                        <a:spcBef>
                          <a:spcPts val="0"/>
                        </a:spcBef>
                        <a:spcAft>
                          <a:spcPts val="0"/>
                        </a:spcAft>
                        <a:buClr>
                          <a:srgbClr val="FEB728"/>
                        </a:buClr>
                        <a:buSzPts val="900"/>
                        <a:buFont typeface="Proxima Nova"/>
                        <a:buChar char="●"/>
                      </a:pPr>
                      <a:r>
                        <a:rPr lang="en-US" sz="900">
                          <a:solidFill>
                            <a:schemeClr val="dk1"/>
                          </a:solidFill>
                          <a:latin typeface="Proxima Nova"/>
                          <a:ea typeface="Proxima Nova"/>
                          <a:cs typeface="Proxima Nova"/>
                          <a:sym typeface="Proxima Nova"/>
                        </a:rPr>
                        <a:t>With Starling Minds, Calm/medication apps</a:t>
                      </a:r>
                      <a:endParaRPr sz="900">
                        <a:solidFill>
                          <a:schemeClr val="dk1"/>
                        </a:solidFill>
                        <a:latin typeface="Proxima Nova"/>
                        <a:ea typeface="Proxima Nova"/>
                        <a:cs typeface="Proxima Nova"/>
                        <a:sym typeface="Proxima Nova"/>
                      </a:endParaRPr>
                    </a:p>
                    <a:p>
                      <a:pPr indent="-285750" lvl="0" marL="457200" rtl="0" algn="l">
                        <a:spcBef>
                          <a:spcPts val="0"/>
                        </a:spcBef>
                        <a:spcAft>
                          <a:spcPts val="0"/>
                        </a:spcAft>
                        <a:buClr>
                          <a:srgbClr val="FEB728"/>
                        </a:buClr>
                        <a:buSzPts val="900"/>
                        <a:buFont typeface="Proxima Nova"/>
                        <a:buChar char="●"/>
                      </a:pPr>
                      <a:r>
                        <a:rPr lang="en-US" sz="900">
                          <a:solidFill>
                            <a:schemeClr val="dk1"/>
                          </a:solidFill>
                          <a:latin typeface="Proxima Nova"/>
                          <a:ea typeface="Proxima Nova"/>
                          <a:cs typeface="Proxima Nova"/>
                          <a:sym typeface="Proxima Nova"/>
                        </a:rPr>
                        <a:t>If you are struggling with moderate to severe levels of stress, anxiety, depression, etc</a:t>
                      </a:r>
                      <a:endParaRPr sz="900">
                        <a:latin typeface="Proxima Nova"/>
                        <a:ea typeface="Proxima Nova"/>
                        <a:cs typeface="Proxima Nova"/>
                        <a:sym typeface="Proxima Nova"/>
                      </a:endParaRPr>
                    </a:p>
                  </a:txBody>
                  <a:tcPr marT="91425" marB="91425" marR="91425" marL="91425">
                    <a:lnL cap="flat" cmpd="sng" w="9525">
                      <a:solidFill>
                        <a:srgbClr val="E2EEFF"/>
                      </a:solidFill>
                      <a:prstDash val="solid"/>
                      <a:round/>
                      <a:headEnd len="sm" w="sm" type="none"/>
                      <a:tailEnd len="sm" w="sm" type="none"/>
                    </a:lnL>
                    <a:lnR cap="flat" cmpd="sng" w="9525">
                      <a:solidFill>
                        <a:srgbClr val="E2EEFF"/>
                      </a:solidFill>
                      <a:prstDash val="solid"/>
                      <a:round/>
                      <a:headEnd len="sm" w="sm" type="none"/>
                      <a:tailEnd len="sm" w="sm" type="none"/>
                    </a:lnR>
                    <a:lnT cap="flat" cmpd="sng" w="9525">
                      <a:solidFill>
                        <a:srgbClr val="E2EEFF"/>
                      </a:solidFill>
                      <a:prstDash val="solid"/>
                      <a:round/>
                      <a:headEnd len="sm" w="sm" type="none"/>
                      <a:tailEnd len="sm" w="sm" type="none"/>
                    </a:lnT>
                    <a:lnB cap="flat" cmpd="sng" w="9525">
                      <a:solidFill>
                        <a:srgbClr val="E2EEFF"/>
                      </a:solidFill>
                      <a:prstDash val="solid"/>
                      <a:round/>
                      <a:headEnd len="sm" w="sm" type="none"/>
                      <a:tailEnd len="sm" w="sm" type="none"/>
                    </a:lnB>
                  </a:tcPr>
                </a:tc>
              </a:tr>
            </a:tbl>
          </a:graphicData>
        </a:graphic>
      </p:graphicFrame>
      <p:sp>
        <p:nvSpPr>
          <p:cNvPr id="193" name="Google Shape;193;p48"/>
          <p:cNvSpPr/>
          <p:nvPr/>
        </p:nvSpPr>
        <p:spPr>
          <a:xfrm>
            <a:off x="1035575" y="5584525"/>
            <a:ext cx="10120800" cy="547500"/>
          </a:xfrm>
          <a:prstGeom prst="rightArrow">
            <a:avLst>
              <a:gd fmla="val 50000" name="adj1"/>
              <a:gd fmla="val 50000" name="adj2"/>
            </a:avLst>
          </a:prstGeom>
          <a:solidFill>
            <a:srgbClr val="FEB728"/>
          </a:solidFill>
          <a:ln cap="flat" cmpd="sng" w="9525">
            <a:solidFill>
              <a:srgbClr val="FEB72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FEB728"/>
              </a:solidFill>
            </a:endParaRPr>
          </a:p>
        </p:txBody>
      </p:sp>
      <p:sp>
        <p:nvSpPr>
          <p:cNvPr id="194" name="Google Shape;194;p48"/>
          <p:cNvSpPr txBox="1"/>
          <p:nvPr/>
        </p:nvSpPr>
        <p:spPr>
          <a:xfrm>
            <a:off x="3786725" y="5677075"/>
            <a:ext cx="4494900" cy="338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1000">
                <a:latin typeface="Proxima Nova"/>
                <a:ea typeface="Proxima Nova"/>
                <a:cs typeface="Proxima Nova"/>
                <a:sym typeface="Proxima Nova"/>
              </a:rPr>
              <a:t>Level of Care and Treatment</a:t>
            </a:r>
            <a:endParaRPr b="1" sz="1000">
              <a:latin typeface="Proxima Nova"/>
              <a:ea typeface="Proxima Nova"/>
              <a:cs typeface="Proxima Nova"/>
              <a:sym typeface="Proxima Nova"/>
            </a:endParaRPr>
          </a:p>
        </p:txBody>
      </p:sp>
      <p:sp>
        <p:nvSpPr>
          <p:cNvPr id="195" name="Google Shape;195;p48"/>
          <p:cNvSpPr txBox="1"/>
          <p:nvPr/>
        </p:nvSpPr>
        <p:spPr>
          <a:xfrm>
            <a:off x="1035538" y="1151725"/>
            <a:ext cx="8279400" cy="485700"/>
          </a:xfrm>
          <a:prstGeom prst="rect">
            <a:avLst/>
          </a:prstGeom>
          <a:noFill/>
          <a:ln>
            <a:noFill/>
          </a:ln>
        </p:spPr>
        <p:txBody>
          <a:bodyPr anchorCtr="0" anchor="t" bIns="30475" lIns="60950" spcFirstLastPara="1" rIns="60950" wrap="square" tIns="30475">
            <a:noAutofit/>
          </a:bodyPr>
          <a:lstStyle/>
          <a:p>
            <a:pPr indent="0" lvl="0" marL="0" rtl="0" algn="l">
              <a:lnSpc>
                <a:spcPct val="90000"/>
              </a:lnSpc>
              <a:spcBef>
                <a:spcPts val="0"/>
              </a:spcBef>
              <a:spcAft>
                <a:spcPts val="0"/>
              </a:spcAft>
              <a:buNone/>
            </a:pPr>
            <a:r>
              <a:rPr b="1" lang="en-US" sz="4500">
                <a:solidFill>
                  <a:srgbClr val="333333"/>
                </a:solidFill>
                <a:latin typeface="Proxima Nova"/>
                <a:ea typeface="Proxima Nova"/>
                <a:cs typeface="Proxima Nova"/>
                <a:sym typeface="Proxima Nova"/>
              </a:rPr>
              <a:t>Summary: Types of Support</a:t>
            </a:r>
            <a:endParaRPr b="1" sz="4500">
              <a:solidFill>
                <a:srgbClr val="333333"/>
              </a:solidFill>
              <a:latin typeface="Proxima Nova"/>
              <a:ea typeface="Proxima Nova"/>
              <a:cs typeface="Proxima Nova"/>
              <a:sym typeface="Proxima Nova"/>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pic>
        <p:nvPicPr>
          <p:cNvPr id="200" name="Google Shape;200;p49"/>
          <p:cNvPicPr preferRelativeResize="0"/>
          <p:nvPr/>
        </p:nvPicPr>
        <p:blipFill rotWithShape="1">
          <a:blip r:embed="rId3">
            <a:alphaModFix/>
          </a:blip>
          <a:srcRect b="9244" l="47942" r="7284" t="16560"/>
          <a:stretch/>
        </p:blipFill>
        <p:spPr>
          <a:xfrm>
            <a:off x="5436588" y="1094513"/>
            <a:ext cx="5993376" cy="5189318"/>
          </a:xfrm>
          <a:prstGeom prst="rect">
            <a:avLst/>
          </a:prstGeom>
          <a:noFill/>
          <a:ln>
            <a:noFill/>
          </a:ln>
        </p:spPr>
      </p:pic>
      <p:sp>
        <p:nvSpPr>
          <p:cNvPr id="201" name="Google Shape;201;p49"/>
          <p:cNvSpPr txBox="1"/>
          <p:nvPr/>
        </p:nvSpPr>
        <p:spPr>
          <a:xfrm>
            <a:off x="640075" y="2626500"/>
            <a:ext cx="5616900" cy="18156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None/>
            </a:pPr>
            <a:r>
              <a:rPr b="1" lang="en-US" sz="4900">
                <a:solidFill>
                  <a:srgbClr val="333333"/>
                </a:solidFill>
                <a:latin typeface="Proxima Nova"/>
                <a:ea typeface="Proxima Nova"/>
                <a:cs typeface="Proxima Nova"/>
                <a:sym typeface="Proxima Nova"/>
              </a:rPr>
              <a:t>Starling </a:t>
            </a:r>
            <a:endParaRPr b="1" sz="4900">
              <a:solidFill>
                <a:srgbClr val="333333"/>
              </a:solidFill>
              <a:latin typeface="Proxima Nova"/>
              <a:ea typeface="Proxima Nova"/>
              <a:cs typeface="Proxima Nova"/>
              <a:sym typeface="Proxima Nova"/>
            </a:endParaRPr>
          </a:p>
          <a:p>
            <a:pPr indent="0" lvl="0" marL="0" marR="0" rtl="0" algn="l">
              <a:lnSpc>
                <a:spcPct val="115000"/>
              </a:lnSpc>
              <a:spcBef>
                <a:spcPts val="0"/>
              </a:spcBef>
              <a:spcAft>
                <a:spcPts val="0"/>
              </a:spcAft>
              <a:buNone/>
            </a:pPr>
            <a:r>
              <a:rPr b="1" lang="en-US" sz="4900">
                <a:solidFill>
                  <a:srgbClr val="333333"/>
                </a:solidFill>
                <a:latin typeface="Proxima Nova"/>
                <a:ea typeface="Proxima Nova"/>
                <a:cs typeface="Proxima Nova"/>
                <a:sym typeface="Proxima Nova"/>
              </a:rPr>
              <a:t>Mental Fitness</a:t>
            </a:r>
            <a:endParaRPr b="1" sz="1000">
              <a:solidFill>
                <a:srgbClr val="333333"/>
              </a:solidFill>
              <a:latin typeface="Proxima Nova"/>
              <a:ea typeface="Proxima Nova"/>
              <a:cs typeface="Proxima Nova"/>
              <a:sym typeface="Proxima Nova"/>
            </a:endParaRPr>
          </a:p>
        </p:txBody>
      </p:sp>
      <p:sp>
        <p:nvSpPr>
          <p:cNvPr id="202" name="Google Shape;202;p49"/>
          <p:cNvSpPr txBox="1"/>
          <p:nvPr/>
        </p:nvSpPr>
        <p:spPr>
          <a:xfrm>
            <a:off x="717475" y="1864925"/>
            <a:ext cx="1924500" cy="492600"/>
          </a:xfrm>
          <a:prstGeom prst="rect">
            <a:avLst/>
          </a:prstGeom>
          <a:solidFill>
            <a:srgbClr val="19AEF6"/>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2000">
                <a:solidFill>
                  <a:schemeClr val="lt1"/>
                </a:solidFill>
                <a:latin typeface="Proxima Nova"/>
                <a:ea typeface="Proxima Nova"/>
                <a:cs typeface="Proxima Nova"/>
                <a:sym typeface="Proxima Nova"/>
              </a:rPr>
              <a:t>Introducing</a:t>
            </a:r>
            <a:endParaRPr b="1" sz="2000">
              <a:solidFill>
                <a:schemeClr val="lt1"/>
              </a:solidFill>
              <a:latin typeface="Proxima Nova"/>
              <a:ea typeface="Proxima Nova"/>
              <a:cs typeface="Proxima Nova"/>
              <a:sym typeface="Proxima Nova"/>
            </a:endParaRPr>
          </a:p>
        </p:txBody>
      </p:sp>
      <p:grpSp>
        <p:nvGrpSpPr>
          <p:cNvPr id="203" name="Google Shape;203;p49"/>
          <p:cNvGrpSpPr/>
          <p:nvPr/>
        </p:nvGrpSpPr>
        <p:grpSpPr>
          <a:xfrm>
            <a:off x="5477926" y="1797851"/>
            <a:ext cx="6185708" cy="3472893"/>
            <a:chOff x="152375" y="2875550"/>
            <a:chExt cx="8839251" cy="5145027"/>
          </a:xfrm>
        </p:grpSpPr>
        <p:pic>
          <p:nvPicPr>
            <p:cNvPr id="204" name="Google Shape;204;p49"/>
            <p:cNvPicPr preferRelativeResize="0"/>
            <p:nvPr/>
          </p:nvPicPr>
          <p:blipFill>
            <a:blip r:embed="rId4">
              <a:alphaModFix/>
            </a:blip>
            <a:stretch>
              <a:fillRect/>
            </a:stretch>
          </p:blipFill>
          <p:spPr>
            <a:xfrm>
              <a:off x="152375" y="2875550"/>
              <a:ext cx="8839251" cy="5145027"/>
            </a:xfrm>
            <a:prstGeom prst="rect">
              <a:avLst/>
            </a:prstGeom>
            <a:noFill/>
            <a:ln>
              <a:noFill/>
            </a:ln>
          </p:spPr>
        </p:pic>
        <p:pic>
          <p:nvPicPr>
            <p:cNvPr id="205" name="Google Shape;205;p49"/>
            <p:cNvPicPr preferRelativeResize="0"/>
            <p:nvPr/>
          </p:nvPicPr>
          <p:blipFill rotWithShape="1">
            <a:blip r:embed="rId5">
              <a:alphaModFix/>
            </a:blip>
            <a:srcRect b="42166" l="0" r="0" t="0"/>
            <a:stretch/>
          </p:blipFill>
          <p:spPr>
            <a:xfrm>
              <a:off x="1335141" y="3335646"/>
              <a:ext cx="6473718" cy="3740237"/>
            </a:xfrm>
            <a:prstGeom prst="rect">
              <a:avLst/>
            </a:prstGeom>
            <a:noFill/>
            <a:ln>
              <a:noFill/>
            </a:ln>
          </p:spPr>
        </p:pic>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pic>
        <p:nvPicPr>
          <p:cNvPr id="210" name="Google Shape;210;p50"/>
          <p:cNvPicPr preferRelativeResize="0"/>
          <p:nvPr/>
        </p:nvPicPr>
        <p:blipFill rotWithShape="1">
          <a:blip r:embed="rId3">
            <a:alphaModFix/>
          </a:blip>
          <a:srcRect b="9244" l="47942" r="7284" t="16560"/>
          <a:stretch/>
        </p:blipFill>
        <p:spPr>
          <a:xfrm>
            <a:off x="5436588" y="1094513"/>
            <a:ext cx="5993376" cy="5189318"/>
          </a:xfrm>
          <a:prstGeom prst="rect">
            <a:avLst/>
          </a:prstGeom>
          <a:noFill/>
          <a:ln>
            <a:noFill/>
          </a:ln>
        </p:spPr>
      </p:pic>
      <p:sp>
        <p:nvSpPr>
          <p:cNvPr id="211" name="Google Shape;211;p50"/>
          <p:cNvSpPr txBox="1"/>
          <p:nvPr/>
        </p:nvSpPr>
        <p:spPr>
          <a:xfrm>
            <a:off x="640075" y="2626500"/>
            <a:ext cx="5616900" cy="10404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None/>
            </a:pPr>
            <a:r>
              <a:rPr b="1" lang="en-US" sz="4900">
                <a:solidFill>
                  <a:srgbClr val="333333"/>
                </a:solidFill>
                <a:latin typeface="Proxima Nova"/>
                <a:ea typeface="Proxima Nova"/>
                <a:cs typeface="Proxima Nova"/>
                <a:sym typeface="Proxima Nova"/>
              </a:rPr>
              <a:t>Homepage</a:t>
            </a:r>
            <a:endParaRPr b="1" sz="1000">
              <a:solidFill>
                <a:srgbClr val="333333"/>
              </a:solidFill>
              <a:latin typeface="Proxima Nova"/>
              <a:ea typeface="Proxima Nova"/>
              <a:cs typeface="Proxima Nova"/>
              <a:sym typeface="Proxima Nova"/>
            </a:endParaRPr>
          </a:p>
        </p:txBody>
      </p:sp>
      <p:sp>
        <p:nvSpPr>
          <p:cNvPr id="212" name="Google Shape;212;p50"/>
          <p:cNvSpPr txBox="1"/>
          <p:nvPr/>
        </p:nvSpPr>
        <p:spPr>
          <a:xfrm>
            <a:off x="717475" y="1864925"/>
            <a:ext cx="2292300" cy="492600"/>
          </a:xfrm>
          <a:prstGeom prst="rect">
            <a:avLst/>
          </a:prstGeom>
          <a:solidFill>
            <a:srgbClr val="19AEF6"/>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2000">
                <a:solidFill>
                  <a:schemeClr val="lt1"/>
                </a:solidFill>
                <a:latin typeface="Proxima Nova"/>
                <a:ea typeface="Proxima Nova"/>
                <a:cs typeface="Proxima Nova"/>
                <a:sym typeface="Proxima Nova"/>
              </a:rPr>
              <a:t>Feature</a:t>
            </a:r>
            <a:endParaRPr b="1" sz="2000">
              <a:solidFill>
                <a:schemeClr val="lt1"/>
              </a:solidFill>
              <a:latin typeface="Proxima Nova"/>
              <a:ea typeface="Proxima Nova"/>
              <a:cs typeface="Proxima Nova"/>
              <a:sym typeface="Proxima Nova"/>
            </a:endParaRPr>
          </a:p>
        </p:txBody>
      </p:sp>
      <p:pic>
        <p:nvPicPr>
          <p:cNvPr id="213" name="Google Shape;213;p50"/>
          <p:cNvPicPr preferRelativeResize="0"/>
          <p:nvPr/>
        </p:nvPicPr>
        <p:blipFill rotWithShape="1">
          <a:blip r:embed="rId4">
            <a:alphaModFix/>
          </a:blip>
          <a:srcRect b="17839" l="5087" r="0" t="21872"/>
          <a:stretch/>
        </p:blipFill>
        <p:spPr>
          <a:xfrm>
            <a:off x="5436600" y="1724500"/>
            <a:ext cx="5993376" cy="3807176"/>
          </a:xfrm>
          <a:prstGeom prst="rect">
            <a:avLst/>
          </a:prstGeom>
          <a:noFill/>
          <a:ln>
            <a:noFill/>
          </a:ln>
        </p:spPr>
      </p:pic>
      <p:sp>
        <p:nvSpPr>
          <p:cNvPr id="214" name="Google Shape;214;p50"/>
          <p:cNvSpPr txBox="1"/>
          <p:nvPr/>
        </p:nvSpPr>
        <p:spPr>
          <a:xfrm>
            <a:off x="640075" y="3593375"/>
            <a:ext cx="4345800" cy="969600"/>
          </a:xfrm>
          <a:prstGeom prst="rect">
            <a:avLst/>
          </a:prstGeom>
          <a:noFill/>
          <a:ln>
            <a:noFill/>
          </a:ln>
        </p:spPr>
        <p:txBody>
          <a:bodyPr anchorCtr="0" anchor="t" bIns="91425" lIns="91425" spcFirstLastPara="1" rIns="91425" wrap="square" tIns="91425">
            <a:spAutoFit/>
          </a:bodyPr>
          <a:lstStyle/>
          <a:p>
            <a:pPr indent="-336550" lvl="0" marL="457200" rtl="0" algn="l">
              <a:spcBef>
                <a:spcPts val="0"/>
              </a:spcBef>
              <a:spcAft>
                <a:spcPts val="0"/>
              </a:spcAft>
              <a:buClr>
                <a:srgbClr val="19AEF6"/>
              </a:buClr>
              <a:buSzPts val="1700"/>
              <a:buFont typeface="Proxima Nova"/>
              <a:buChar char="●"/>
            </a:pPr>
            <a:r>
              <a:rPr lang="en-US" sz="1700">
                <a:latin typeface="Proxima Nova"/>
                <a:ea typeface="Proxima Nova"/>
                <a:cs typeface="Proxima Nova"/>
                <a:sym typeface="Proxima Nova"/>
              </a:rPr>
              <a:t>Your Check-Up Results</a:t>
            </a:r>
            <a:endParaRPr sz="1700">
              <a:latin typeface="Proxima Nova"/>
              <a:ea typeface="Proxima Nova"/>
              <a:cs typeface="Proxima Nova"/>
              <a:sym typeface="Proxima Nova"/>
            </a:endParaRPr>
          </a:p>
          <a:p>
            <a:pPr indent="-336550" lvl="0" marL="457200" rtl="0" algn="l">
              <a:spcBef>
                <a:spcPts val="0"/>
              </a:spcBef>
              <a:spcAft>
                <a:spcPts val="0"/>
              </a:spcAft>
              <a:buClr>
                <a:srgbClr val="19AEF6"/>
              </a:buClr>
              <a:buSzPts val="1700"/>
              <a:buFont typeface="Proxima Nova"/>
              <a:buChar char="●"/>
            </a:pPr>
            <a:r>
              <a:rPr lang="en-US" sz="1700">
                <a:latin typeface="Proxima Nova"/>
                <a:ea typeface="Proxima Nova"/>
                <a:cs typeface="Proxima Nova"/>
                <a:sym typeface="Proxima Nova"/>
              </a:rPr>
              <a:t>Training Sessions</a:t>
            </a:r>
            <a:endParaRPr sz="1700">
              <a:latin typeface="Proxima Nova"/>
              <a:ea typeface="Proxima Nova"/>
              <a:cs typeface="Proxima Nova"/>
              <a:sym typeface="Proxima Nova"/>
            </a:endParaRPr>
          </a:p>
          <a:p>
            <a:pPr indent="-336550" lvl="0" marL="457200" rtl="0" algn="l">
              <a:spcBef>
                <a:spcPts val="0"/>
              </a:spcBef>
              <a:spcAft>
                <a:spcPts val="0"/>
              </a:spcAft>
              <a:buClr>
                <a:srgbClr val="19AEF6"/>
              </a:buClr>
              <a:buSzPts val="1700"/>
              <a:buFont typeface="Proxima Nova"/>
              <a:buChar char="●"/>
            </a:pPr>
            <a:r>
              <a:rPr lang="en-US" sz="1700">
                <a:latin typeface="Proxima Nova"/>
                <a:ea typeface="Proxima Nova"/>
                <a:cs typeface="Proxima Nova"/>
                <a:sym typeface="Proxima Nova"/>
              </a:rPr>
              <a:t>Further training recommendations</a:t>
            </a:r>
            <a:endParaRPr sz="1700">
              <a:latin typeface="Proxima Nova"/>
              <a:ea typeface="Proxima Nova"/>
              <a:cs typeface="Proxima Nova"/>
              <a:sym typeface="Proxima Nova"/>
            </a:endParaRPr>
          </a:p>
        </p:txBody>
      </p:sp>
    </p:spTree>
  </p:cSld>
  <p:clrMapOvr>
    <a:masterClrMapping/>
  </p:clrMapOvr>
</p:sld>
</file>

<file path=ppt/theme/theme1.xml><?xml version="1.0" encoding="utf-8"?>
<a:theme xmlns:a="http://schemas.openxmlformats.org/drawingml/2006/main" xmlns:r="http://schemas.openxmlformats.org/officeDocument/2006/relationships" name="1_Starling Minds Inc. Template">
  <a:themeElements>
    <a:clrScheme name="Custom 5">
      <a:dk1>
        <a:srgbClr val="000000"/>
      </a:dk1>
      <a:lt1>
        <a:srgbClr val="FFFFFF"/>
      </a:lt1>
      <a:dk2>
        <a:srgbClr val="44546A"/>
      </a:dk2>
      <a:lt2>
        <a:srgbClr val="E7E6E6"/>
      </a:lt2>
      <a:accent1>
        <a:srgbClr val="019AFF"/>
      </a:accent1>
      <a:accent2>
        <a:srgbClr val="F75E5F"/>
      </a:accent2>
      <a:accent3>
        <a:srgbClr val="FEB728"/>
      </a:accent3>
      <a:accent4>
        <a:srgbClr val="26AE60"/>
      </a:accent4>
      <a:accent5>
        <a:srgbClr val="1546FF"/>
      </a:accent5>
      <a:accent6>
        <a:srgbClr val="A044AE"/>
      </a:accent6>
      <a:hlink>
        <a:srgbClr val="1546FF"/>
      </a:hlink>
      <a:folHlink>
        <a:srgbClr val="00C6E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